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4" r:id="rId3"/>
    <p:sldId id="257" r:id="rId4"/>
    <p:sldId id="258" r:id="rId5"/>
    <p:sldId id="259" r:id="rId6"/>
    <p:sldId id="260" r:id="rId7"/>
    <p:sldId id="261" r:id="rId8"/>
    <p:sldId id="262" r:id="rId9"/>
    <p:sldId id="263" r:id="rId10"/>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09" d="100"/>
          <a:sy n="109" d="100"/>
        </p:scale>
        <p:origin x="70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barChart>
        <c:barDir val="bar"/>
        <c:grouping val="clustered"/>
        <c:varyColors val="0"/>
        <c:ser>
          <c:idx val="0"/>
          <c:order val="0"/>
          <c:tx>
            <c:strRef>
              <c:f>Sheet1!$B$1</c:f>
              <c:strCache>
                <c:ptCount val="1"/>
                <c:pt idx="0">
                  <c:v>Katılımcı</c:v>
                </c:pt>
              </c:strCache>
            </c:strRef>
          </c:tx>
          <c:spPr>
            <a:solidFill>
              <a:srgbClr val="F09595"/>
            </a:solidFill>
            <a:effectLst/>
          </c:spPr>
          <c:invertIfNegative val="0"/>
          <c:dPt>
            <c:idx val="0"/>
            <c:invertIfNegative val="0"/>
            <c:bubble3D val="0"/>
            <c:extLst>
              <c:ext xmlns:c16="http://schemas.microsoft.com/office/drawing/2014/chart" uri="{C3380CC4-5D6E-409C-BE32-E72D297353CC}">
                <c16:uniqueId val="{00000001-81AA-4473-B31B-102AAA3E262C}"/>
              </c:ext>
            </c:extLst>
          </c:dPt>
          <c:dPt>
            <c:idx val="1"/>
            <c:invertIfNegative val="0"/>
            <c:bubble3D val="0"/>
            <c:spPr>
              <a:solidFill>
                <a:srgbClr val="378ADD"/>
              </a:solidFill>
              <a:effectLst/>
            </c:spPr>
            <c:extLst>
              <c:ext xmlns:c16="http://schemas.microsoft.com/office/drawing/2014/chart" uri="{C3380CC4-5D6E-409C-BE32-E72D297353CC}">
                <c16:uniqueId val="{00000003-81AA-4473-B31B-102AAA3E262C}"/>
              </c:ext>
            </c:extLst>
          </c:dPt>
          <c:dPt>
            <c:idx val="2"/>
            <c:invertIfNegative val="0"/>
            <c:bubble3D val="0"/>
            <c:spPr>
              <a:solidFill>
                <a:srgbClr val="1D9E75"/>
              </a:solidFill>
              <a:effectLst/>
            </c:spPr>
            <c:extLst>
              <c:ext xmlns:c16="http://schemas.microsoft.com/office/drawing/2014/chart" uri="{C3380CC4-5D6E-409C-BE32-E72D297353CC}">
                <c16:uniqueId val="{00000005-81AA-4473-B31B-102AAA3E262C}"/>
              </c:ext>
            </c:extLst>
          </c:dPt>
          <c:dLbls>
            <c:numFmt formatCode="#,##0" sourceLinked="0"/>
            <c:spPr>
              <a:noFill/>
              <a:ln>
                <a:noFill/>
              </a:ln>
              <a:effectLst/>
            </c:spPr>
            <c:txPr>
              <a:bodyPr/>
              <a:lstStyle/>
              <a:p>
                <a:pPr>
                  <a:defRPr sz="1200" b="0" i="0" u="none" strike="noStrike">
                    <a:solidFill>
                      <a:srgbClr val="2C2C2A"/>
                    </a:solidFill>
                    <a:latin typeface="Arial"/>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3 puan</c:v>
                </c:pt>
                <c:pt idx="1">
                  <c:v>4 puan</c:v>
                </c:pt>
                <c:pt idx="2">
                  <c:v>5 puan</c:v>
                </c:pt>
              </c:strCache>
            </c:strRef>
          </c:cat>
          <c:val>
            <c:numRef>
              <c:f>Sheet1!$B$2:$B$4</c:f>
              <c:numCache>
                <c:formatCode>General</c:formatCode>
                <c:ptCount val="3"/>
                <c:pt idx="0">
                  <c:v>2</c:v>
                </c:pt>
                <c:pt idx="1">
                  <c:v>10</c:v>
                </c:pt>
                <c:pt idx="2">
                  <c:v>8</c:v>
                </c:pt>
              </c:numCache>
            </c:numRef>
          </c:val>
          <c:extLst>
            <c:ext xmlns:c16="http://schemas.microsoft.com/office/drawing/2014/chart" uri="{C3380CC4-5D6E-409C-BE32-E72D297353CC}">
              <c16:uniqueId val="{00000006-81AA-4473-B31B-102AAA3E262C}"/>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200" b="0" i="0" u="none" strike="noStrike">
                <a:solidFill>
                  <a:srgbClr val="2C2C2A"/>
                </a:solidFill>
                <a:latin typeface="Arial"/>
              </a:defRPr>
            </a:pPr>
            <a:endParaRPr lang="en-US"/>
          </a:p>
        </c:txPr>
        <c:crossAx val="2094734552"/>
        <c:crosses val="autoZero"/>
        <c:auto val="1"/>
        <c:lblAlgn val="ctr"/>
        <c:lblOffset val="100"/>
        <c:noMultiLvlLbl val="1"/>
      </c:catAx>
      <c:valAx>
        <c:axId val="2094734552"/>
        <c:scaling>
          <c:orientation val="minMax"/>
          <c:max val="12"/>
        </c:scaling>
        <c:delete val="0"/>
        <c:axPos val="b"/>
        <c:majorGridlines>
          <c:spPr>
            <a:ln w="6350" cap="flat">
              <a:solidFill>
                <a:srgbClr val="E2E8F0"/>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5F5E5A"/>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doughnutChart>
        <c:varyColors val="1"/>
        <c:ser>
          <c:idx val="0"/>
          <c:order val="0"/>
          <c:tx>
            <c:strRef>
              <c:f>Sheet1!$B$1</c:f>
              <c:strCache>
                <c:ptCount val="1"/>
                <c:pt idx="0">
                  <c:v>Puan</c:v>
                </c:pt>
              </c:strCache>
            </c:strRef>
          </c:tx>
          <c:spPr>
            <a:solidFill>
              <a:schemeClr val="accent1"/>
            </a:solidFill>
            <a:ln w="9525" cap="flat">
              <a:solidFill>
                <a:srgbClr val="F9F9F9"/>
              </a:solidFill>
              <a:prstDash val="solid"/>
              <a:round/>
            </a:ln>
            <a:effectLst/>
          </c:spPr>
          <c:dPt>
            <c:idx val="0"/>
            <c:bubble3D val="0"/>
            <c:spPr>
              <a:solidFill>
                <a:srgbClr val="1D9E75"/>
              </a:solidFill>
              <a:effectLst/>
            </c:spPr>
            <c:extLst>
              <c:ext xmlns:c16="http://schemas.microsoft.com/office/drawing/2014/chart" uri="{C3380CC4-5D6E-409C-BE32-E72D297353CC}">
                <c16:uniqueId val="{00000001-C0A8-4989-BC77-9AF765A9408F}"/>
              </c:ext>
            </c:extLst>
          </c:dPt>
          <c:dPt>
            <c:idx val="1"/>
            <c:bubble3D val="0"/>
            <c:spPr>
              <a:solidFill>
                <a:srgbClr val="378ADD"/>
              </a:solidFill>
              <a:effectLst/>
            </c:spPr>
            <c:extLst>
              <c:ext xmlns:c16="http://schemas.microsoft.com/office/drawing/2014/chart" uri="{C3380CC4-5D6E-409C-BE32-E72D297353CC}">
                <c16:uniqueId val="{00000003-C0A8-4989-BC77-9AF765A9408F}"/>
              </c:ext>
            </c:extLst>
          </c:dPt>
          <c:dPt>
            <c:idx val="2"/>
            <c:bubble3D val="0"/>
            <c:spPr>
              <a:solidFill>
                <a:srgbClr val="F09595"/>
              </a:solidFill>
              <a:effectLst/>
            </c:spPr>
            <c:extLst>
              <c:ext xmlns:c16="http://schemas.microsoft.com/office/drawing/2014/chart" uri="{C3380CC4-5D6E-409C-BE32-E72D297353CC}">
                <c16:uniqueId val="{00000005-C0A8-4989-BC77-9AF765A9408F}"/>
              </c:ext>
            </c:extLst>
          </c:dPt>
          <c:dLbls>
            <c:dLbl>
              <c:idx val="0"/>
              <c:numFmt formatCode="0%" sourceLinked="0"/>
              <c:spPr/>
              <c:txPr>
                <a:bodyPr/>
                <a:lstStyle/>
                <a:p>
                  <a:pPr>
                    <a:defRPr sz="1200" b="0" i="0" u="none" strike="noStrike">
                      <a:solidFill>
                        <a:srgbClr val="000000"/>
                      </a:solidFill>
                      <a:latin typeface="Arial"/>
                    </a:defRPr>
                  </a:pPr>
                  <a:endParaRPr lang="tr-TR"/>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0A8-4989-BC77-9AF765A9408F}"/>
                </c:ext>
              </c:extLst>
            </c:dLbl>
            <c:dLbl>
              <c:idx val="1"/>
              <c:numFmt formatCode="0%" sourceLinked="0"/>
              <c:spPr/>
              <c:txPr>
                <a:bodyPr/>
                <a:lstStyle/>
                <a:p>
                  <a:pPr>
                    <a:defRPr sz="1200" b="0" i="0" u="none" strike="noStrike">
                      <a:solidFill>
                        <a:srgbClr val="000000"/>
                      </a:solidFill>
                      <a:latin typeface="Arial"/>
                    </a:defRPr>
                  </a:pPr>
                  <a:endParaRPr lang="tr-TR"/>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0A8-4989-BC77-9AF765A9408F}"/>
                </c:ext>
              </c:extLst>
            </c:dLbl>
            <c:dLbl>
              <c:idx val="2"/>
              <c:numFmt formatCode="0%" sourceLinked="0"/>
              <c:spPr/>
              <c:txPr>
                <a:bodyPr/>
                <a:lstStyle/>
                <a:p>
                  <a:pPr>
                    <a:defRPr sz="1200" b="0" i="0" u="none" strike="noStrike">
                      <a:solidFill>
                        <a:srgbClr val="000000"/>
                      </a:solidFill>
                      <a:latin typeface="Arial"/>
                    </a:defRPr>
                  </a:pPr>
                  <a:endParaRPr lang="tr-TR"/>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0A8-4989-BC77-9AF765A9408F}"/>
                </c:ext>
              </c:extLst>
            </c:dLbl>
            <c:numFmt formatCode="0%" sourceLinked="0"/>
            <c:spPr>
              <a:noFill/>
              <a:ln>
                <a:noFill/>
              </a:ln>
              <a:effectLst/>
            </c:spPr>
            <c:txPr>
              <a:bodyPr/>
              <a:lstStyle/>
              <a:p>
                <a:pPr>
                  <a:defRPr sz="1800" b="0" i="0" u="none" strike="noStrike">
                    <a:solidFill>
                      <a:srgbClr val="000000"/>
                    </a:solidFill>
                    <a:latin typeface="Arial"/>
                  </a:defRPr>
                </a:pPr>
                <a:endParaRPr lang="tr-TR"/>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5 puan</c:v>
                </c:pt>
                <c:pt idx="1">
                  <c:v>4 puan</c:v>
                </c:pt>
                <c:pt idx="2">
                  <c:v>3 puan</c:v>
                </c:pt>
              </c:strCache>
            </c:strRef>
          </c:cat>
          <c:val>
            <c:numRef>
              <c:f>Sheet1!$B$2:$B$4</c:f>
              <c:numCache>
                <c:formatCode>General</c:formatCode>
                <c:ptCount val="3"/>
                <c:pt idx="0">
                  <c:v>8</c:v>
                </c:pt>
                <c:pt idx="1">
                  <c:v>10</c:v>
                </c:pt>
                <c:pt idx="2">
                  <c:v>2</c:v>
                </c:pt>
              </c:numCache>
            </c:numRef>
          </c:val>
          <c:extLst>
            <c:ext xmlns:c16="http://schemas.microsoft.com/office/drawing/2014/chart" uri="{C3380CC4-5D6E-409C-BE32-E72D297353CC}">
              <c16:uniqueId val="{00000006-C0A8-4989-BC77-9AF765A9408F}"/>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overlay val="0"/>
      <c:txPr>
        <a:bodyPr/>
        <a:lstStyle/>
        <a:p>
          <a:pPr>
            <a:defRPr sz="1000">
              <a:solidFill>
                <a:srgbClr val="5F5E5A"/>
              </a:solidFill>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173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FDD5F-938A-2B1F-3B90-E652B52DC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889AF-FEEB-4E13-E5A8-F1D392C6A9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5B99A-7186-5F6E-5B22-15AA4C9139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3FD798-74F1-75AB-A4CB-3E8C84D9F432}"/>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4362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23E4A"/>
        </a:solidFill>
        <a:effectLst/>
      </p:bgPr>
    </p:bg>
    <p:spTree>
      <p:nvGrpSpPr>
        <p:cNvPr id="1" name=""/>
        <p:cNvGrpSpPr/>
        <p:nvPr/>
      </p:nvGrpSpPr>
      <p:grpSpPr>
        <a:xfrm>
          <a:off x="0" y="0"/>
          <a:ext cx="0" cy="0"/>
          <a:chOff x="0" y="0"/>
          <a:chExt cx="0" cy="0"/>
        </a:xfrm>
      </p:grpSpPr>
      <p:sp>
        <p:nvSpPr>
          <p:cNvPr id="2" name="Shape 0"/>
          <p:cNvSpPr/>
          <p:nvPr/>
        </p:nvSpPr>
        <p:spPr>
          <a:xfrm>
            <a:off x="0" y="0"/>
            <a:ext cx="9144000" cy="2011680"/>
          </a:xfrm>
          <a:prstGeom prst="rect">
            <a:avLst/>
          </a:prstGeom>
          <a:solidFill>
            <a:srgbClr val="015060"/>
          </a:solidFill>
          <a:ln w="12700">
            <a:solidFill>
              <a:srgbClr val="015060"/>
            </a:solidFill>
            <a:prstDash val="solid"/>
          </a:ln>
        </p:spPr>
      </p:sp>
      <p:sp>
        <p:nvSpPr>
          <p:cNvPr id="3" name="Shape 1"/>
          <p:cNvSpPr/>
          <p:nvPr/>
        </p:nvSpPr>
        <p:spPr>
          <a:xfrm>
            <a:off x="0" y="3108960"/>
            <a:ext cx="9144000" cy="2011680"/>
          </a:xfrm>
          <a:prstGeom prst="rect">
            <a:avLst/>
          </a:prstGeom>
          <a:solidFill>
            <a:srgbClr val="015060"/>
          </a:solidFill>
          <a:ln w="12700">
            <a:solidFill>
              <a:srgbClr val="015060"/>
            </a:solidFill>
            <a:prstDash val="solid"/>
          </a:ln>
        </p:spPr>
      </p:sp>
      <p:sp>
        <p:nvSpPr>
          <p:cNvPr id="4" name="Shape 2"/>
          <p:cNvSpPr/>
          <p:nvPr/>
        </p:nvSpPr>
        <p:spPr>
          <a:xfrm>
            <a:off x="6858000" y="0"/>
            <a:ext cx="2286000" cy="5143500"/>
          </a:xfrm>
          <a:prstGeom prst="rect">
            <a:avLst/>
          </a:prstGeom>
          <a:solidFill>
            <a:srgbClr val="012830">
              <a:alpha val="80000"/>
            </a:srgbClr>
          </a:solidFill>
          <a:ln w="12700">
            <a:solidFill>
              <a:srgbClr val="012830"/>
            </a:solidFill>
            <a:prstDash val="solid"/>
          </a:ln>
        </p:spPr>
      </p:sp>
      <p:sp>
        <p:nvSpPr>
          <p:cNvPr id="5" name="Shape 3"/>
          <p:cNvSpPr/>
          <p:nvPr/>
        </p:nvSpPr>
        <p:spPr>
          <a:xfrm>
            <a:off x="457200" y="1920240"/>
            <a:ext cx="109728" cy="1234440"/>
          </a:xfrm>
          <a:prstGeom prst="rect">
            <a:avLst/>
          </a:prstGeom>
          <a:solidFill>
            <a:srgbClr val="02C39A"/>
          </a:solidFill>
          <a:ln w="12700">
            <a:solidFill>
              <a:srgbClr val="02C39A"/>
            </a:solidFill>
            <a:prstDash val="solid"/>
          </a:ln>
        </p:spPr>
      </p:sp>
      <p:sp>
        <p:nvSpPr>
          <p:cNvPr id="6" name="Text 4"/>
          <p:cNvSpPr/>
          <p:nvPr/>
        </p:nvSpPr>
        <p:spPr>
          <a:xfrm>
            <a:off x="731520" y="1920240"/>
            <a:ext cx="5943600" cy="594360"/>
          </a:xfrm>
          <a:prstGeom prst="rect">
            <a:avLst/>
          </a:prstGeom>
          <a:noFill/>
          <a:ln/>
        </p:spPr>
        <p:txBody>
          <a:bodyPr wrap="square" lIns="0" tIns="0" rIns="0" bIns="0" rtlCol="0" anchor="ctr"/>
          <a:lstStyle/>
          <a:p>
            <a:pPr marL="0" indent="0">
              <a:buNone/>
            </a:pPr>
            <a:r>
              <a:rPr lang="en-US" sz="3400" b="1" dirty="0">
                <a:solidFill>
                  <a:srgbClr val="FFFFFF"/>
                </a:solidFill>
                <a:latin typeface="Trebuchet MS" pitchFamily="34" charset="0"/>
                <a:ea typeface="Trebuchet MS" pitchFamily="34" charset="-122"/>
                <a:cs typeface="Trebuchet MS" pitchFamily="34" charset="-120"/>
              </a:rPr>
              <a:t>Yapay Zeka Eğitimi</a:t>
            </a:r>
            <a:endParaRPr lang="en-US" sz="3400" dirty="0"/>
          </a:p>
        </p:txBody>
      </p:sp>
      <p:sp>
        <p:nvSpPr>
          <p:cNvPr id="7" name="Text 5"/>
          <p:cNvSpPr/>
          <p:nvPr/>
        </p:nvSpPr>
        <p:spPr>
          <a:xfrm>
            <a:off x="731520" y="2487168"/>
            <a:ext cx="5943600" cy="594360"/>
          </a:xfrm>
          <a:prstGeom prst="rect">
            <a:avLst/>
          </a:prstGeom>
          <a:noFill/>
          <a:ln/>
        </p:spPr>
        <p:txBody>
          <a:bodyPr wrap="square" lIns="0" tIns="0" rIns="0" bIns="0" rtlCol="0" anchor="ctr"/>
          <a:lstStyle/>
          <a:p>
            <a:pPr marL="0" indent="0">
              <a:buNone/>
            </a:pPr>
            <a:r>
              <a:rPr lang="en-US" sz="3400" b="1" dirty="0">
                <a:solidFill>
                  <a:srgbClr val="02C39A"/>
                </a:solidFill>
                <a:latin typeface="Trebuchet MS" pitchFamily="34" charset="0"/>
                <a:ea typeface="Trebuchet MS" pitchFamily="34" charset="-122"/>
                <a:cs typeface="Trebuchet MS" pitchFamily="34" charset="-120"/>
              </a:rPr>
              <a:t>Değerlendirme Raporu</a:t>
            </a:r>
            <a:endParaRPr lang="en-US" sz="3400" dirty="0"/>
          </a:p>
        </p:txBody>
      </p:sp>
      <p:sp>
        <p:nvSpPr>
          <p:cNvPr id="8" name="Text 6"/>
          <p:cNvSpPr/>
          <p:nvPr/>
        </p:nvSpPr>
        <p:spPr>
          <a:xfrm>
            <a:off x="731520" y="3200400"/>
            <a:ext cx="5943600" cy="365760"/>
          </a:xfrm>
          <a:prstGeom prst="rect">
            <a:avLst/>
          </a:prstGeom>
          <a:noFill/>
          <a:ln/>
        </p:spPr>
        <p:txBody>
          <a:bodyPr wrap="square" rtlCol="0" anchor="ctr"/>
          <a:lstStyle/>
          <a:p>
            <a:pPr marL="0" indent="0">
              <a:buNone/>
            </a:pPr>
            <a:r>
              <a:rPr lang="en-US" sz="1300" i="1" dirty="0">
                <a:solidFill>
                  <a:srgbClr val="9FE1CB"/>
                </a:solidFill>
                <a:latin typeface="Calibri" pitchFamily="34" charset="0"/>
                <a:ea typeface="Calibri" pitchFamily="34" charset="-122"/>
                <a:cs typeface="Calibri" pitchFamily="34" charset="-120"/>
              </a:rPr>
              <a:t>Online Eğitim Katılımcı Memnuniyet Analizi</a:t>
            </a:r>
            <a:endParaRPr lang="en-US" sz="1300" dirty="0"/>
          </a:p>
        </p:txBody>
      </p:sp>
      <p:sp>
        <p:nvSpPr>
          <p:cNvPr id="9" name="Text 5">
            <a:extLst>
              <a:ext uri="{FF2B5EF4-FFF2-40B4-BE49-F238E27FC236}">
                <a16:creationId xmlns:a16="http://schemas.microsoft.com/office/drawing/2014/main" id="{E3B2B033-A7B4-F60F-5D92-9E04E593FD21}"/>
              </a:ext>
            </a:extLst>
          </p:cNvPr>
          <p:cNvSpPr/>
          <p:nvPr/>
        </p:nvSpPr>
        <p:spPr>
          <a:xfrm>
            <a:off x="740664" y="2875788"/>
            <a:ext cx="5943600" cy="594360"/>
          </a:xfrm>
          <a:prstGeom prst="rect">
            <a:avLst/>
          </a:prstGeom>
          <a:noFill/>
          <a:ln/>
        </p:spPr>
        <p:txBody>
          <a:bodyPr wrap="square" lIns="0" tIns="0" rIns="0" bIns="0" rtlCol="0" anchor="ctr"/>
          <a:lstStyle/>
          <a:p>
            <a:pPr marL="0" indent="0">
              <a:buNone/>
            </a:pPr>
            <a:r>
              <a:rPr lang="tr-TR" sz="1050" b="1" dirty="0">
                <a:solidFill>
                  <a:srgbClr val="02C39A"/>
                </a:solidFill>
                <a:latin typeface="Trebuchet MS" pitchFamily="34" charset="0"/>
                <a:ea typeface="Trebuchet MS" pitchFamily="34" charset="-122"/>
                <a:cs typeface="Trebuchet MS" pitchFamily="34" charset="-120"/>
              </a:rPr>
              <a:t>17.04.2026</a:t>
            </a:r>
            <a:endParaRPr lang="en-US"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149BF-74BA-9DD5-A9F8-A460F69506EC}"/>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DB936AE2-BF00-067B-EF41-165986FAFFA7}"/>
              </a:ext>
            </a:extLst>
          </p:cNvPr>
          <p:cNvSpPr/>
          <p:nvPr/>
        </p:nvSpPr>
        <p:spPr>
          <a:xfrm>
            <a:off x="0" y="-11430"/>
            <a:ext cx="9144000" cy="2011680"/>
          </a:xfrm>
          <a:prstGeom prst="rect">
            <a:avLst/>
          </a:prstGeom>
          <a:solidFill>
            <a:srgbClr val="015060"/>
          </a:solidFill>
          <a:ln w="12700">
            <a:solidFill>
              <a:srgbClr val="015060"/>
            </a:solidFill>
            <a:prstDash val="solid"/>
          </a:ln>
        </p:spPr>
      </p:sp>
      <p:sp>
        <p:nvSpPr>
          <p:cNvPr id="3" name="Shape 1">
            <a:extLst>
              <a:ext uri="{FF2B5EF4-FFF2-40B4-BE49-F238E27FC236}">
                <a16:creationId xmlns:a16="http://schemas.microsoft.com/office/drawing/2014/main" id="{75C45784-C72B-FEB7-3A3E-1A19458A9CCD}"/>
              </a:ext>
            </a:extLst>
          </p:cNvPr>
          <p:cNvSpPr/>
          <p:nvPr/>
        </p:nvSpPr>
        <p:spPr>
          <a:xfrm>
            <a:off x="0" y="1965960"/>
            <a:ext cx="9144000" cy="3177540"/>
          </a:xfrm>
          <a:prstGeom prst="rect">
            <a:avLst/>
          </a:prstGeom>
          <a:solidFill>
            <a:srgbClr val="015060"/>
          </a:solidFill>
          <a:ln w="12700">
            <a:solidFill>
              <a:srgbClr val="015060"/>
            </a:solidFill>
            <a:prstDash val="solid"/>
          </a:ln>
        </p:spPr>
      </p:sp>
      <p:sp>
        <p:nvSpPr>
          <p:cNvPr id="4" name="Shape 2">
            <a:extLst>
              <a:ext uri="{FF2B5EF4-FFF2-40B4-BE49-F238E27FC236}">
                <a16:creationId xmlns:a16="http://schemas.microsoft.com/office/drawing/2014/main" id="{24BB174E-70A8-02FD-AF64-231449542360}"/>
              </a:ext>
            </a:extLst>
          </p:cNvPr>
          <p:cNvSpPr/>
          <p:nvPr/>
        </p:nvSpPr>
        <p:spPr>
          <a:xfrm>
            <a:off x="6858000" y="0"/>
            <a:ext cx="2286000" cy="5143500"/>
          </a:xfrm>
          <a:prstGeom prst="rect">
            <a:avLst/>
          </a:prstGeom>
          <a:solidFill>
            <a:srgbClr val="012830">
              <a:alpha val="80000"/>
            </a:srgbClr>
          </a:solidFill>
          <a:ln w="12700">
            <a:solidFill>
              <a:srgbClr val="012830"/>
            </a:solidFill>
            <a:prstDash val="solid"/>
          </a:ln>
        </p:spPr>
        <p:txBody>
          <a:bodyPr/>
          <a:lstStyle/>
          <a:p>
            <a:endParaRPr lang="tr-TR" dirty="0"/>
          </a:p>
        </p:txBody>
      </p:sp>
      <p:sp>
        <p:nvSpPr>
          <p:cNvPr id="5" name="Shape 3">
            <a:extLst>
              <a:ext uri="{FF2B5EF4-FFF2-40B4-BE49-F238E27FC236}">
                <a16:creationId xmlns:a16="http://schemas.microsoft.com/office/drawing/2014/main" id="{07FE5DF0-04D2-3C34-4C97-B54B0F053E53}"/>
              </a:ext>
            </a:extLst>
          </p:cNvPr>
          <p:cNvSpPr/>
          <p:nvPr/>
        </p:nvSpPr>
        <p:spPr>
          <a:xfrm>
            <a:off x="173736" y="-11430"/>
            <a:ext cx="109728" cy="1234440"/>
          </a:xfrm>
          <a:prstGeom prst="rect">
            <a:avLst/>
          </a:prstGeom>
          <a:solidFill>
            <a:srgbClr val="02C39A"/>
          </a:solidFill>
          <a:ln w="12700">
            <a:solidFill>
              <a:srgbClr val="02C39A"/>
            </a:solidFill>
            <a:prstDash val="solid"/>
          </a:ln>
        </p:spPr>
      </p:sp>
      <p:sp>
        <p:nvSpPr>
          <p:cNvPr id="6" name="Text 4">
            <a:extLst>
              <a:ext uri="{FF2B5EF4-FFF2-40B4-BE49-F238E27FC236}">
                <a16:creationId xmlns:a16="http://schemas.microsoft.com/office/drawing/2014/main" id="{37CB784A-83B0-B54F-4BA5-EDCB400B4D6F}"/>
              </a:ext>
            </a:extLst>
          </p:cNvPr>
          <p:cNvSpPr/>
          <p:nvPr/>
        </p:nvSpPr>
        <p:spPr>
          <a:xfrm>
            <a:off x="466344" y="1154430"/>
            <a:ext cx="6059962" cy="3177540"/>
          </a:xfrm>
          <a:prstGeom prst="rect">
            <a:avLst/>
          </a:prstGeom>
          <a:noFill/>
          <a:ln/>
        </p:spPr>
        <p:txBody>
          <a:bodyPr wrap="square" lIns="0" tIns="0" rIns="0" bIns="0" rtlCol="0" anchor="ctr"/>
          <a:lstStyle/>
          <a:p>
            <a:pPr marL="0" indent="0">
              <a:buNone/>
            </a:pPr>
            <a:r>
              <a:rPr lang="tr-TR" sz="1200" dirty="0">
                <a:solidFill>
                  <a:srgbClr val="FFFFFF"/>
                </a:solidFill>
                <a:latin typeface="Trebuchet MS" pitchFamily="34" charset="0"/>
                <a:ea typeface="Trebuchet MS" pitchFamily="34" charset="-122"/>
                <a:cs typeface="Trebuchet MS" pitchFamily="34" charset="-120"/>
              </a:rPr>
              <a:t>Habitat Derneği tarafından yürütülen, Eğitim Fakültesi kapsamında olan “Yapay Zekâ” eğitimi, 17 Nisan 2026 tarihinde saat 19.00’da başlamış olup yaklaşık iki saat sürerek 21.00’de sona ermiştir. Söz konusu eğitim, </a:t>
            </a:r>
            <a:r>
              <a:rPr lang="tr-TR" sz="1200" dirty="0" err="1">
                <a:solidFill>
                  <a:srgbClr val="FFFFFF"/>
                </a:solidFill>
                <a:latin typeface="Trebuchet MS" pitchFamily="34" charset="0"/>
                <a:ea typeface="Trebuchet MS" pitchFamily="34" charset="-122"/>
                <a:cs typeface="Trebuchet MS" pitchFamily="34" charset="-120"/>
              </a:rPr>
              <a:t>Habitat’ın</a:t>
            </a:r>
            <a:r>
              <a:rPr lang="tr-TR" sz="1200" dirty="0">
                <a:solidFill>
                  <a:srgbClr val="FFFFFF"/>
                </a:solidFill>
                <a:latin typeface="Trebuchet MS" pitchFamily="34" charset="0"/>
                <a:ea typeface="Trebuchet MS" pitchFamily="34" charset="-122"/>
                <a:cs typeface="Trebuchet MS" pitchFamily="34" charset="-120"/>
              </a:rPr>
              <a:t> gönüllü eğitmenlerinden Pelinsu ERCEK tarafından gerçekleştirilmiştir. </a:t>
            </a:r>
          </a:p>
          <a:p>
            <a:pPr marL="0" indent="0">
              <a:buNone/>
            </a:pPr>
            <a:r>
              <a:rPr lang="tr-TR" sz="1200" dirty="0">
                <a:solidFill>
                  <a:srgbClr val="FFFFFF"/>
                </a:solidFill>
                <a:latin typeface="Trebuchet MS" pitchFamily="34" charset="0"/>
                <a:ea typeface="Trebuchet MS" pitchFamily="34" charset="-122"/>
                <a:cs typeface="Trebuchet MS" pitchFamily="34" charset="-120"/>
              </a:rPr>
              <a:t>Toplam 40 katılımcının yer aldığı eğitim, </a:t>
            </a:r>
            <a:r>
              <a:rPr lang="tr-TR" sz="1200" dirty="0" err="1">
                <a:solidFill>
                  <a:srgbClr val="FFFFFF"/>
                </a:solidFill>
                <a:latin typeface="Trebuchet MS" pitchFamily="34" charset="0"/>
                <a:ea typeface="Trebuchet MS" pitchFamily="34" charset="-122"/>
                <a:cs typeface="Trebuchet MS" pitchFamily="34" charset="-120"/>
              </a:rPr>
              <a:t>Zoom</a:t>
            </a:r>
            <a:r>
              <a:rPr lang="tr-TR" sz="1200" dirty="0">
                <a:solidFill>
                  <a:srgbClr val="FFFFFF"/>
                </a:solidFill>
                <a:latin typeface="Trebuchet MS" pitchFamily="34" charset="0"/>
                <a:ea typeface="Trebuchet MS" pitchFamily="34" charset="-122"/>
                <a:cs typeface="Trebuchet MS" pitchFamily="34" charset="-120"/>
              </a:rPr>
              <a:t> platformu aracılığıyla çevrim içi ortamda yürütülmüştür.</a:t>
            </a:r>
          </a:p>
          <a:p>
            <a:pPr marL="0" indent="0">
              <a:buNone/>
            </a:pPr>
            <a:r>
              <a:rPr lang="tr-TR" sz="1200" dirty="0">
                <a:solidFill>
                  <a:srgbClr val="FFFFFF"/>
                </a:solidFill>
                <a:latin typeface="Trebuchet MS" pitchFamily="34" charset="0"/>
                <a:ea typeface="Trebuchet MS" pitchFamily="34" charset="-122"/>
                <a:cs typeface="Trebuchet MS" pitchFamily="34" charset="-120"/>
              </a:rPr>
              <a:t>Eğitim kapsamında, yapay zekânın 1950’li yıllardaki ortaya çıkış sürecinden günümüze kadar geçirdiği gelişim aşamaları kronolojik bir çerçevede ele alınmıştır. Devamında, farklı yapay zekâ araçlarının kullanımına yönelik teorik ve uygulamaya dönük bilgilendirmeler yapılmıştır. Eğitimin son bölümünde ise katılımcıların aktif katılımını teşvik etmek amacıyla, yapay zekâ kullanılarak uzayda koloni kurulmasına yönelik proje temelli bir uygulama gerçekleştirilmiş ve eğitim bu etkinlik ile tamamlanmıştır.</a:t>
            </a:r>
            <a:endParaRPr lang="en-US" sz="1200" dirty="0"/>
          </a:p>
        </p:txBody>
      </p:sp>
      <p:sp>
        <p:nvSpPr>
          <p:cNvPr id="7" name="Text 5">
            <a:extLst>
              <a:ext uri="{FF2B5EF4-FFF2-40B4-BE49-F238E27FC236}">
                <a16:creationId xmlns:a16="http://schemas.microsoft.com/office/drawing/2014/main" id="{DD923584-39FF-F198-4CDF-C35928F46F26}"/>
              </a:ext>
            </a:extLst>
          </p:cNvPr>
          <p:cNvSpPr/>
          <p:nvPr/>
        </p:nvSpPr>
        <p:spPr>
          <a:xfrm>
            <a:off x="457200" y="728046"/>
            <a:ext cx="5943600" cy="594360"/>
          </a:xfrm>
          <a:prstGeom prst="rect">
            <a:avLst/>
          </a:prstGeom>
          <a:noFill/>
          <a:ln/>
        </p:spPr>
        <p:txBody>
          <a:bodyPr wrap="square" lIns="0" tIns="0" rIns="0" bIns="0" rtlCol="0" anchor="ctr"/>
          <a:lstStyle/>
          <a:p>
            <a:pPr marL="0" indent="0">
              <a:buNone/>
            </a:pPr>
            <a:r>
              <a:rPr lang="en-US" sz="3400" b="1" dirty="0">
                <a:solidFill>
                  <a:srgbClr val="02C39A"/>
                </a:solidFill>
                <a:latin typeface="Trebuchet MS" pitchFamily="34" charset="0"/>
                <a:ea typeface="Trebuchet MS" pitchFamily="34" charset="-122"/>
                <a:cs typeface="Trebuchet MS" pitchFamily="34" charset="-120"/>
              </a:rPr>
              <a:t>Değerlendirme Raporu</a:t>
            </a:r>
            <a:endParaRPr lang="en-US" sz="3400" dirty="0"/>
          </a:p>
        </p:txBody>
      </p:sp>
      <p:pic>
        <p:nvPicPr>
          <p:cNvPr id="10" name="Picture 9">
            <a:extLst>
              <a:ext uri="{FF2B5EF4-FFF2-40B4-BE49-F238E27FC236}">
                <a16:creationId xmlns:a16="http://schemas.microsoft.com/office/drawing/2014/main" id="{B3D09613-D0D9-CAC8-C285-DEE7E1D484AC}"/>
              </a:ext>
            </a:extLst>
          </p:cNvPr>
          <p:cNvPicPr>
            <a:picLocks noChangeAspect="1"/>
          </p:cNvPicPr>
          <p:nvPr/>
        </p:nvPicPr>
        <p:blipFill>
          <a:blip r:embed="rId3"/>
          <a:stretch>
            <a:fillRect/>
          </a:stretch>
        </p:blipFill>
        <p:spPr>
          <a:xfrm>
            <a:off x="7325285" y="728046"/>
            <a:ext cx="1361515" cy="1361515"/>
          </a:xfrm>
          <a:prstGeom prst="rect">
            <a:avLst/>
          </a:prstGeom>
        </p:spPr>
      </p:pic>
      <p:pic>
        <p:nvPicPr>
          <p:cNvPr id="11" name="Picture 10" descr="Habitat Derneği - YouTube">
            <a:extLst>
              <a:ext uri="{FF2B5EF4-FFF2-40B4-BE49-F238E27FC236}">
                <a16:creationId xmlns:a16="http://schemas.microsoft.com/office/drawing/2014/main" id="{32235DD6-234A-B370-590E-3EDFA308022B}"/>
              </a:ext>
            </a:extLst>
          </p:cNvPr>
          <p:cNvPicPr>
            <a:picLocks noChangeAspect="1"/>
          </p:cNvPicPr>
          <p:nvPr/>
        </p:nvPicPr>
        <p:blipFill>
          <a:blip r:embed="rId4"/>
          <a:stretch>
            <a:fillRect/>
          </a:stretch>
        </p:blipFill>
        <p:spPr>
          <a:xfrm>
            <a:off x="7244603" y="2360183"/>
            <a:ext cx="1450490" cy="1450490"/>
          </a:xfrm>
          <a:prstGeom prst="rect">
            <a:avLst/>
          </a:prstGeom>
        </p:spPr>
      </p:pic>
    </p:spTree>
    <p:extLst>
      <p:ext uri="{BB962C8B-B14F-4D97-AF65-F5344CB8AC3E}">
        <p14:creationId xmlns:p14="http://schemas.microsoft.com/office/powerpoint/2010/main" val="25738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028090"/>
          </a:solidFill>
          <a:ln w="12700">
            <a:solidFill>
              <a:srgbClr val="028090"/>
            </a:solidFill>
            <a:prstDash val="solid"/>
          </a:ln>
        </p:spPr>
      </p:sp>
      <p:sp>
        <p:nvSpPr>
          <p:cNvPr id="3" name="Text 1"/>
          <p:cNvSpPr/>
          <p:nvPr/>
        </p:nvSpPr>
        <p:spPr>
          <a:xfrm>
            <a:off x="457200" y="0"/>
            <a:ext cx="8229600" cy="1005840"/>
          </a:xfrm>
          <a:prstGeom prst="rect">
            <a:avLst/>
          </a:prstGeom>
          <a:noFill/>
          <a:ln/>
        </p:spPr>
        <p:txBody>
          <a:bodyPr wrap="square" rtlCol="0" anchor="ctr"/>
          <a:lstStyle/>
          <a:p>
            <a:pPr marL="0" indent="0">
              <a:buNone/>
            </a:pPr>
            <a:r>
              <a:rPr lang="en-US" sz="2600" b="1" dirty="0">
                <a:solidFill>
                  <a:srgbClr val="FFFFFF"/>
                </a:solidFill>
                <a:latin typeface="Trebuchet MS" pitchFamily="34" charset="0"/>
                <a:ea typeface="Trebuchet MS" pitchFamily="34" charset="-122"/>
                <a:cs typeface="Trebuchet MS" pitchFamily="34" charset="-120"/>
              </a:rPr>
              <a:t>Genel Değerlendirme Özeti</a:t>
            </a:r>
            <a:endParaRPr lang="en-US" sz="2600" dirty="0"/>
          </a:p>
        </p:txBody>
      </p:sp>
      <p:sp>
        <p:nvSpPr>
          <p:cNvPr id="4" name="Shape 2"/>
          <p:cNvSpPr/>
          <p:nvPr/>
        </p:nvSpPr>
        <p:spPr>
          <a:xfrm>
            <a:off x="457200" y="1234440"/>
            <a:ext cx="2468880" cy="1280160"/>
          </a:xfrm>
          <a:prstGeom prst="rect">
            <a:avLst/>
          </a:prstGeom>
          <a:solidFill>
            <a:srgbClr val="E1F5EE"/>
          </a:solidFill>
          <a:ln w="12700">
            <a:solidFill>
              <a:srgbClr val="9FE1CB"/>
            </a:solidFill>
            <a:prstDash val="solid"/>
          </a:ln>
        </p:spPr>
      </p:sp>
      <p:sp>
        <p:nvSpPr>
          <p:cNvPr id="5" name="Text 3"/>
          <p:cNvSpPr/>
          <p:nvPr/>
        </p:nvSpPr>
        <p:spPr>
          <a:xfrm>
            <a:off x="457200" y="1325880"/>
            <a:ext cx="2468880" cy="640080"/>
          </a:xfrm>
          <a:prstGeom prst="rect">
            <a:avLst/>
          </a:prstGeom>
          <a:noFill/>
          <a:ln/>
        </p:spPr>
        <p:txBody>
          <a:bodyPr wrap="square" rtlCol="0" anchor="ctr"/>
          <a:lstStyle/>
          <a:p>
            <a:pPr marL="0" indent="0" algn="ctr">
              <a:buNone/>
            </a:pPr>
            <a:r>
              <a:rPr lang="en-US" sz="3000" b="1" dirty="0">
                <a:solidFill>
                  <a:srgbClr val="028090"/>
                </a:solidFill>
                <a:latin typeface="Trebuchet MS" pitchFamily="34" charset="0"/>
                <a:ea typeface="Trebuchet MS" pitchFamily="34" charset="-122"/>
                <a:cs typeface="Trebuchet MS" pitchFamily="34" charset="-120"/>
              </a:rPr>
              <a:t>20</a:t>
            </a:r>
            <a:endParaRPr lang="en-US" sz="3000" dirty="0"/>
          </a:p>
        </p:txBody>
      </p:sp>
      <p:sp>
        <p:nvSpPr>
          <p:cNvPr id="6" name="Text 4"/>
          <p:cNvSpPr/>
          <p:nvPr/>
        </p:nvSpPr>
        <p:spPr>
          <a:xfrm>
            <a:off x="457200" y="1965960"/>
            <a:ext cx="2468880" cy="411480"/>
          </a:xfrm>
          <a:prstGeom prst="rect">
            <a:avLst/>
          </a:prstGeom>
          <a:noFill/>
          <a:ln/>
        </p:spPr>
        <p:txBody>
          <a:bodyPr wrap="square" rtlCol="0" anchor="ctr"/>
          <a:lstStyle/>
          <a:p>
            <a:pPr marL="0" indent="0" algn="ctr">
              <a:buNone/>
            </a:pPr>
            <a:r>
              <a:rPr lang="en-US" sz="1100" dirty="0">
                <a:solidFill>
                  <a:srgbClr val="5F5E5A"/>
                </a:solidFill>
                <a:latin typeface="Calibri" pitchFamily="34" charset="0"/>
                <a:ea typeface="Calibri" pitchFamily="34" charset="-122"/>
                <a:cs typeface="Calibri" pitchFamily="34" charset="-120"/>
              </a:rPr>
              <a:t>Katılımcı Sayısı</a:t>
            </a:r>
            <a:endParaRPr lang="en-US" sz="1100" dirty="0"/>
          </a:p>
        </p:txBody>
      </p:sp>
      <p:sp>
        <p:nvSpPr>
          <p:cNvPr id="7" name="Shape 5"/>
          <p:cNvSpPr/>
          <p:nvPr/>
        </p:nvSpPr>
        <p:spPr>
          <a:xfrm>
            <a:off x="3502152" y="1234440"/>
            <a:ext cx="2468880" cy="1280160"/>
          </a:xfrm>
          <a:prstGeom prst="rect">
            <a:avLst/>
          </a:prstGeom>
          <a:solidFill>
            <a:srgbClr val="E1F5EE"/>
          </a:solidFill>
          <a:ln w="12700">
            <a:solidFill>
              <a:srgbClr val="9FE1CB"/>
            </a:solidFill>
            <a:prstDash val="solid"/>
          </a:ln>
        </p:spPr>
      </p:sp>
      <p:sp>
        <p:nvSpPr>
          <p:cNvPr id="8" name="Text 6"/>
          <p:cNvSpPr/>
          <p:nvPr/>
        </p:nvSpPr>
        <p:spPr>
          <a:xfrm>
            <a:off x="3502152" y="1325880"/>
            <a:ext cx="2468880" cy="640080"/>
          </a:xfrm>
          <a:prstGeom prst="rect">
            <a:avLst/>
          </a:prstGeom>
          <a:noFill/>
          <a:ln/>
        </p:spPr>
        <p:txBody>
          <a:bodyPr wrap="square" rtlCol="0" anchor="ctr"/>
          <a:lstStyle/>
          <a:p>
            <a:pPr marL="0" indent="0" algn="ctr">
              <a:buNone/>
            </a:pPr>
            <a:r>
              <a:rPr lang="en-US" sz="3000" b="1" dirty="0">
                <a:solidFill>
                  <a:srgbClr val="028090"/>
                </a:solidFill>
                <a:latin typeface="Trebuchet MS" pitchFamily="34" charset="0"/>
                <a:ea typeface="Trebuchet MS" pitchFamily="34" charset="-122"/>
                <a:cs typeface="Trebuchet MS" pitchFamily="34" charset="-120"/>
              </a:rPr>
              <a:t>4.3 / 5</a:t>
            </a:r>
            <a:endParaRPr lang="en-US" sz="3000" dirty="0"/>
          </a:p>
        </p:txBody>
      </p:sp>
      <p:sp>
        <p:nvSpPr>
          <p:cNvPr id="9" name="Text 7"/>
          <p:cNvSpPr/>
          <p:nvPr/>
        </p:nvSpPr>
        <p:spPr>
          <a:xfrm>
            <a:off x="3502152" y="1965960"/>
            <a:ext cx="2468880" cy="411480"/>
          </a:xfrm>
          <a:prstGeom prst="rect">
            <a:avLst/>
          </a:prstGeom>
          <a:noFill/>
          <a:ln/>
        </p:spPr>
        <p:txBody>
          <a:bodyPr wrap="square" rtlCol="0" anchor="ctr"/>
          <a:lstStyle/>
          <a:p>
            <a:pPr marL="0" indent="0" algn="ctr">
              <a:buNone/>
            </a:pPr>
            <a:r>
              <a:rPr lang="en-US" sz="1100" dirty="0">
                <a:solidFill>
                  <a:srgbClr val="5F5E5A"/>
                </a:solidFill>
                <a:latin typeface="Calibri" pitchFamily="34" charset="0"/>
                <a:ea typeface="Calibri" pitchFamily="34" charset="-122"/>
                <a:cs typeface="Calibri" pitchFamily="34" charset="-120"/>
              </a:rPr>
              <a:t>Ortalama Puan</a:t>
            </a:r>
            <a:endParaRPr lang="en-US" sz="1100" dirty="0"/>
          </a:p>
        </p:txBody>
      </p:sp>
      <p:sp>
        <p:nvSpPr>
          <p:cNvPr id="10" name="Shape 8"/>
          <p:cNvSpPr/>
          <p:nvPr/>
        </p:nvSpPr>
        <p:spPr>
          <a:xfrm>
            <a:off x="6556248" y="1234440"/>
            <a:ext cx="2468880" cy="1280160"/>
          </a:xfrm>
          <a:prstGeom prst="rect">
            <a:avLst/>
          </a:prstGeom>
          <a:solidFill>
            <a:srgbClr val="E1F5EE"/>
          </a:solidFill>
          <a:ln w="12700">
            <a:solidFill>
              <a:srgbClr val="9FE1CB"/>
            </a:solidFill>
            <a:prstDash val="solid"/>
          </a:ln>
        </p:spPr>
      </p:sp>
      <p:sp>
        <p:nvSpPr>
          <p:cNvPr id="11" name="Text 9"/>
          <p:cNvSpPr/>
          <p:nvPr/>
        </p:nvSpPr>
        <p:spPr>
          <a:xfrm>
            <a:off x="6556248" y="1325880"/>
            <a:ext cx="2468880" cy="640080"/>
          </a:xfrm>
          <a:prstGeom prst="rect">
            <a:avLst/>
          </a:prstGeom>
          <a:noFill/>
          <a:ln/>
        </p:spPr>
        <p:txBody>
          <a:bodyPr wrap="square" rtlCol="0" anchor="ctr"/>
          <a:lstStyle/>
          <a:p>
            <a:pPr marL="0" indent="0" algn="ctr">
              <a:buNone/>
            </a:pPr>
            <a:r>
              <a:rPr lang="en-US" sz="3000" b="1" dirty="0">
                <a:solidFill>
                  <a:srgbClr val="028090"/>
                </a:solidFill>
                <a:latin typeface="Trebuchet MS" pitchFamily="34" charset="0"/>
                <a:ea typeface="Trebuchet MS" pitchFamily="34" charset="-122"/>
                <a:cs typeface="Trebuchet MS" pitchFamily="34" charset="-120"/>
              </a:rPr>
              <a:t>%90</a:t>
            </a:r>
            <a:endParaRPr lang="en-US" sz="3000" dirty="0"/>
          </a:p>
        </p:txBody>
      </p:sp>
      <p:sp>
        <p:nvSpPr>
          <p:cNvPr id="12" name="Text 10"/>
          <p:cNvSpPr/>
          <p:nvPr/>
        </p:nvSpPr>
        <p:spPr>
          <a:xfrm>
            <a:off x="6556248" y="1965960"/>
            <a:ext cx="2468880" cy="411480"/>
          </a:xfrm>
          <a:prstGeom prst="rect">
            <a:avLst/>
          </a:prstGeom>
          <a:noFill/>
          <a:ln/>
        </p:spPr>
        <p:txBody>
          <a:bodyPr wrap="square" rtlCol="0" anchor="ctr"/>
          <a:lstStyle/>
          <a:p>
            <a:pPr marL="0" indent="0" algn="ctr">
              <a:buNone/>
            </a:pPr>
            <a:r>
              <a:rPr lang="en-US" sz="1100" dirty="0">
                <a:solidFill>
                  <a:srgbClr val="5F5E5A"/>
                </a:solidFill>
                <a:latin typeface="Calibri" pitchFamily="34" charset="0"/>
                <a:ea typeface="Calibri" pitchFamily="34" charset="-122"/>
                <a:cs typeface="Calibri" pitchFamily="34" charset="-120"/>
              </a:rPr>
              <a:t>Memnuniyet Oranı</a:t>
            </a:r>
            <a:endParaRPr lang="en-US" sz="1100" dirty="0"/>
          </a:p>
        </p:txBody>
      </p:sp>
      <p:sp>
        <p:nvSpPr>
          <p:cNvPr id="13" name="Shape 11"/>
          <p:cNvSpPr/>
          <p:nvPr/>
        </p:nvSpPr>
        <p:spPr>
          <a:xfrm>
            <a:off x="457200" y="2697480"/>
            <a:ext cx="8229600" cy="1325880"/>
          </a:xfrm>
          <a:prstGeom prst="rect">
            <a:avLst/>
          </a:prstGeom>
          <a:solidFill>
            <a:srgbClr val="F1EFE8"/>
          </a:solidFill>
          <a:ln w="12700">
            <a:solidFill>
              <a:srgbClr val="D3D1C7"/>
            </a:solidFill>
            <a:prstDash val="solid"/>
          </a:ln>
        </p:spPr>
      </p:sp>
      <p:sp>
        <p:nvSpPr>
          <p:cNvPr id="14" name="Shape 12"/>
          <p:cNvSpPr/>
          <p:nvPr/>
        </p:nvSpPr>
        <p:spPr>
          <a:xfrm>
            <a:off x="457200" y="2697480"/>
            <a:ext cx="91440" cy="1325880"/>
          </a:xfrm>
          <a:prstGeom prst="rect">
            <a:avLst/>
          </a:prstGeom>
          <a:solidFill>
            <a:srgbClr val="028090"/>
          </a:solidFill>
          <a:ln w="12700">
            <a:solidFill>
              <a:srgbClr val="028090"/>
            </a:solidFill>
            <a:prstDash val="solid"/>
          </a:ln>
        </p:spPr>
      </p:sp>
      <p:sp>
        <p:nvSpPr>
          <p:cNvPr id="15" name="Text 13"/>
          <p:cNvSpPr/>
          <p:nvPr/>
        </p:nvSpPr>
        <p:spPr>
          <a:xfrm>
            <a:off x="685800" y="2743200"/>
            <a:ext cx="1828800" cy="320040"/>
          </a:xfrm>
          <a:prstGeom prst="rect">
            <a:avLst/>
          </a:prstGeom>
          <a:noFill/>
          <a:ln/>
        </p:spPr>
        <p:txBody>
          <a:bodyPr wrap="square" rtlCol="0" anchor="ctr"/>
          <a:lstStyle/>
          <a:p>
            <a:pPr marL="0" indent="0">
              <a:buNone/>
            </a:pPr>
            <a:r>
              <a:rPr lang="en-US" sz="1300" b="1" dirty="0">
                <a:solidFill>
                  <a:srgbClr val="028090"/>
                </a:solidFill>
                <a:latin typeface="Trebuchet MS" pitchFamily="34" charset="0"/>
                <a:ea typeface="Trebuchet MS" pitchFamily="34" charset="-122"/>
                <a:cs typeface="Trebuchet MS" pitchFamily="34" charset="-120"/>
              </a:rPr>
              <a:t>Sonuç</a:t>
            </a:r>
            <a:endParaRPr lang="en-US" sz="1300" dirty="0"/>
          </a:p>
        </p:txBody>
      </p:sp>
      <p:sp>
        <p:nvSpPr>
          <p:cNvPr id="16" name="Text 14"/>
          <p:cNvSpPr/>
          <p:nvPr/>
        </p:nvSpPr>
        <p:spPr>
          <a:xfrm>
            <a:off x="685800" y="3063240"/>
            <a:ext cx="7863840" cy="822960"/>
          </a:xfrm>
          <a:prstGeom prst="rect">
            <a:avLst/>
          </a:prstGeom>
          <a:noFill/>
          <a:ln/>
        </p:spPr>
        <p:txBody>
          <a:bodyPr wrap="square" rtlCol="0" anchor="ctr"/>
          <a:lstStyle/>
          <a:p>
            <a:pPr marL="0" indent="0">
              <a:buNone/>
            </a:pPr>
            <a:r>
              <a:rPr lang="en-US" sz="1200" dirty="0">
                <a:solidFill>
                  <a:srgbClr val="2C2C2A"/>
                </a:solidFill>
                <a:latin typeface="Calibri" pitchFamily="34" charset="0"/>
                <a:ea typeface="Calibri" pitchFamily="34" charset="-122"/>
                <a:cs typeface="Calibri" pitchFamily="34" charset="-120"/>
              </a:rPr>
              <a:t>Eğitimin büyük çoğunlukla olumlu karşılandığı, katılımcıların %90'inin 4 veya 5 puan verdigi görülmektedir. Ortalama 4.3/5 puan ile eğitim başarıyla sekilde tamamlanmıştır.</a:t>
            </a:r>
            <a:endParaRPr lang="en-US" sz="1200" dirty="0"/>
          </a:p>
        </p:txBody>
      </p:sp>
      <p:sp>
        <p:nvSpPr>
          <p:cNvPr id="17" name="Text 15"/>
          <p:cNvSpPr/>
          <p:nvPr/>
        </p:nvSpPr>
        <p:spPr>
          <a:xfrm>
            <a:off x="457200" y="4526280"/>
            <a:ext cx="8229600" cy="320040"/>
          </a:xfrm>
          <a:prstGeom prst="rect">
            <a:avLst/>
          </a:prstGeom>
          <a:noFill/>
          <a:ln/>
        </p:spPr>
        <p:txBody>
          <a:bodyPr wrap="square" rtlCol="0" anchor="ctr"/>
          <a:lstStyle/>
          <a:p>
            <a:pPr marL="0" indent="0" algn="ctr">
              <a:buNone/>
            </a:pPr>
            <a:r>
              <a:rPr lang="en-US" sz="1000" dirty="0">
                <a:solidFill>
                  <a:srgbClr val="5F5E5A"/>
                </a:solidFill>
                <a:latin typeface="Calibri" pitchFamily="34" charset="0"/>
                <a:ea typeface="Calibri" pitchFamily="34" charset="-122"/>
                <a:cs typeface="Calibri" pitchFamily="34" charset="-120"/>
              </a:rPr>
              <a:t>Eğitim türü: Online Webinar   |   Değerlendirme yöntemi: Anket Formu</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378ADD"/>
          </a:solidFill>
          <a:ln w="12700">
            <a:solidFill>
              <a:srgbClr val="378ADD"/>
            </a:solidFill>
            <a:prstDash val="solid"/>
          </a:ln>
        </p:spPr>
      </p:sp>
      <p:sp>
        <p:nvSpPr>
          <p:cNvPr id="3" name="Text 1"/>
          <p:cNvSpPr/>
          <p:nvPr/>
        </p:nvSpPr>
        <p:spPr>
          <a:xfrm>
            <a:off x="457200" y="0"/>
            <a:ext cx="8229600" cy="1005840"/>
          </a:xfrm>
          <a:prstGeom prst="rect">
            <a:avLst/>
          </a:prstGeom>
          <a:noFill/>
          <a:ln/>
        </p:spPr>
        <p:txBody>
          <a:bodyPr wrap="square" rtlCol="0" anchor="ctr"/>
          <a:lstStyle/>
          <a:p>
            <a:pPr marL="0" indent="0">
              <a:buNone/>
            </a:pPr>
            <a:r>
              <a:rPr lang="en-US" sz="2600" b="1" dirty="0">
                <a:solidFill>
                  <a:srgbClr val="FFFFFF"/>
                </a:solidFill>
                <a:latin typeface="Trebuchet MS" pitchFamily="34" charset="0"/>
                <a:ea typeface="Trebuchet MS" pitchFamily="34" charset="-122"/>
                <a:cs typeface="Trebuchet MS" pitchFamily="34" charset="-120"/>
              </a:rPr>
              <a:t>Puan Dağılımı</a:t>
            </a:r>
            <a:endParaRPr lang="en-US" sz="2600" dirty="0"/>
          </a:p>
        </p:txBody>
      </p:sp>
      <p:graphicFrame>
        <p:nvGraphicFramePr>
          <p:cNvPr id="4" name="Chart 0"/>
          <p:cNvGraphicFramePr/>
          <p:nvPr/>
        </p:nvGraphicFramePr>
        <p:xfrm>
          <a:off x="457200" y="1143000"/>
          <a:ext cx="5029200" cy="3383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1"/>
          <p:cNvGraphicFramePr/>
          <p:nvPr/>
        </p:nvGraphicFramePr>
        <p:xfrm>
          <a:off x="5669280" y="1143000"/>
          <a:ext cx="3200400" cy="33832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028090"/>
          </a:solidFill>
          <a:ln w="12700">
            <a:solidFill>
              <a:srgbClr val="028090"/>
            </a:solidFill>
            <a:prstDash val="solid"/>
          </a:ln>
        </p:spPr>
      </p:sp>
      <p:sp>
        <p:nvSpPr>
          <p:cNvPr id="3" name="Text 1"/>
          <p:cNvSpPr/>
          <p:nvPr/>
        </p:nvSpPr>
        <p:spPr>
          <a:xfrm>
            <a:off x="457200" y="0"/>
            <a:ext cx="8229600" cy="1005840"/>
          </a:xfrm>
          <a:prstGeom prst="rect">
            <a:avLst/>
          </a:prstGeom>
          <a:noFill/>
          <a:ln/>
        </p:spPr>
        <p:txBody>
          <a:bodyPr wrap="square" rtlCol="0" anchor="ctr"/>
          <a:lstStyle/>
          <a:p>
            <a:pPr marL="0" indent="0">
              <a:buNone/>
            </a:pPr>
            <a:r>
              <a:rPr lang="en-US" sz="2600" b="1" dirty="0">
                <a:solidFill>
                  <a:srgbClr val="FFFFFF"/>
                </a:solidFill>
                <a:latin typeface="Trebuchet MS" pitchFamily="34" charset="0"/>
                <a:ea typeface="Trebuchet MS" pitchFamily="34" charset="-122"/>
                <a:cs typeface="Trebuchet MS" pitchFamily="34" charset="-120"/>
              </a:rPr>
              <a:t>Öne Çıkan Olumlu Yönler</a:t>
            </a:r>
            <a:endParaRPr lang="en-US" sz="2600" dirty="0"/>
          </a:p>
        </p:txBody>
      </p:sp>
      <p:sp>
        <p:nvSpPr>
          <p:cNvPr id="4" name="Shape 2"/>
          <p:cNvSpPr/>
          <p:nvPr/>
        </p:nvSpPr>
        <p:spPr>
          <a:xfrm>
            <a:off x="457200" y="1170432"/>
            <a:ext cx="8229600" cy="621792"/>
          </a:xfrm>
          <a:prstGeom prst="rect">
            <a:avLst/>
          </a:prstGeom>
          <a:solidFill>
            <a:srgbClr val="E1F5EE"/>
          </a:solidFill>
          <a:ln w="12700">
            <a:solidFill>
              <a:srgbClr val="9FE1CB"/>
            </a:solidFill>
            <a:prstDash val="solid"/>
          </a:ln>
        </p:spPr>
      </p:sp>
      <p:sp>
        <p:nvSpPr>
          <p:cNvPr id="5" name="Shape 3"/>
          <p:cNvSpPr/>
          <p:nvPr/>
        </p:nvSpPr>
        <p:spPr>
          <a:xfrm>
            <a:off x="457200" y="1170432"/>
            <a:ext cx="91440" cy="621792"/>
          </a:xfrm>
          <a:prstGeom prst="rect">
            <a:avLst/>
          </a:prstGeom>
          <a:solidFill>
            <a:srgbClr val="028090"/>
          </a:solidFill>
          <a:ln w="12700">
            <a:solidFill>
              <a:srgbClr val="028090"/>
            </a:solidFill>
            <a:prstDash val="solid"/>
          </a:ln>
        </p:spPr>
      </p:sp>
      <p:sp>
        <p:nvSpPr>
          <p:cNvPr id="6" name="Text 4"/>
          <p:cNvSpPr/>
          <p:nvPr/>
        </p:nvSpPr>
        <p:spPr>
          <a:xfrm>
            <a:off x="621792" y="1170432"/>
            <a:ext cx="457200" cy="621792"/>
          </a:xfrm>
          <a:prstGeom prst="rect">
            <a:avLst/>
          </a:prstGeom>
          <a:noFill/>
          <a:ln/>
        </p:spPr>
        <p:txBody>
          <a:bodyPr wrap="square" rtlCol="0" anchor="ctr"/>
          <a:lstStyle/>
          <a:p>
            <a:pPr marL="0" indent="0">
              <a:buNone/>
            </a:pPr>
            <a:r>
              <a:rPr lang="en-US" sz="1400" b="1" dirty="0">
                <a:solidFill>
                  <a:srgbClr val="028090"/>
                </a:solidFill>
                <a:latin typeface="Trebuchet MS" pitchFamily="34" charset="0"/>
                <a:ea typeface="Trebuchet MS" pitchFamily="34" charset="-122"/>
                <a:cs typeface="Trebuchet MS" pitchFamily="34" charset="-120"/>
              </a:rPr>
              <a:t>01</a:t>
            </a:r>
            <a:endParaRPr lang="en-US" sz="1400" dirty="0"/>
          </a:p>
        </p:txBody>
      </p:sp>
      <p:sp>
        <p:nvSpPr>
          <p:cNvPr id="7" name="Text 5"/>
          <p:cNvSpPr/>
          <p:nvPr/>
        </p:nvSpPr>
        <p:spPr>
          <a:xfrm>
            <a:off x="1143000" y="1207008"/>
            <a:ext cx="2560320" cy="292608"/>
          </a:xfrm>
          <a:prstGeom prst="rect">
            <a:avLst/>
          </a:prstGeom>
          <a:noFill/>
          <a:ln/>
        </p:spPr>
        <p:txBody>
          <a:bodyPr wrap="square" rtlCol="0" anchor="b"/>
          <a:lstStyle/>
          <a:p>
            <a:pPr marL="0" indent="0">
              <a:buNone/>
            </a:pPr>
            <a:r>
              <a:rPr lang="en-US" sz="1200" b="1" dirty="0">
                <a:solidFill>
                  <a:srgbClr val="2C2C2A"/>
                </a:solidFill>
                <a:latin typeface="Trebuchet MS" pitchFamily="34" charset="0"/>
                <a:ea typeface="Trebuchet MS" pitchFamily="34" charset="-122"/>
                <a:cs typeface="Trebuchet MS" pitchFamily="34" charset="-120"/>
              </a:rPr>
              <a:t>Eğitmen Hâkimiyeti</a:t>
            </a:r>
            <a:endParaRPr lang="en-US" sz="1200" dirty="0"/>
          </a:p>
        </p:txBody>
      </p:sp>
      <p:sp>
        <p:nvSpPr>
          <p:cNvPr id="8" name="Text 6"/>
          <p:cNvSpPr/>
          <p:nvPr/>
        </p:nvSpPr>
        <p:spPr>
          <a:xfrm>
            <a:off x="1143000" y="1490472"/>
            <a:ext cx="7406640" cy="274320"/>
          </a:xfrm>
          <a:prstGeom prst="rect">
            <a:avLst/>
          </a:prstGeom>
          <a:noFill/>
          <a:ln/>
        </p:spPr>
        <p:txBody>
          <a:bodyPr wrap="square" rtlCol="0" anchor="t"/>
          <a:lstStyle/>
          <a:p>
            <a:pPr marL="0" indent="0">
              <a:buNone/>
            </a:pPr>
            <a:r>
              <a:rPr lang="en-US" sz="1050" dirty="0">
                <a:solidFill>
                  <a:srgbClr val="5F5E5A"/>
                </a:solidFill>
                <a:latin typeface="Calibri" pitchFamily="34" charset="0"/>
                <a:ea typeface="Calibri" pitchFamily="34" charset="-122"/>
                <a:cs typeface="Calibri" pitchFamily="34" charset="-120"/>
              </a:rPr>
              <a:t>Konuya hâkim, akıcı ve anlaşılır bir anlatım dili kullanıldı</a:t>
            </a:r>
            <a:endParaRPr lang="en-US" sz="1050" dirty="0"/>
          </a:p>
        </p:txBody>
      </p:sp>
      <p:sp>
        <p:nvSpPr>
          <p:cNvPr id="9" name="Shape 7"/>
          <p:cNvSpPr/>
          <p:nvPr/>
        </p:nvSpPr>
        <p:spPr>
          <a:xfrm>
            <a:off x="457200" y="1920240"/>
            <a:ext cx="8229600" cy="621792"/>
          </a:xfrm>
          <a:prstGeom prst="rect">
            <a:avLst/>
          </a:prstGeom>
          <a:solidFill>
            <a:srgbClr val="E1F5EE"/>
          </a:solidFill>
          <a:ln w="12700">
            <a:solidFill>
              <a:srgbClr val="9FE1CB"/>
            </a:solidFill>
            <a:prstDash val="solid"/>
          </a:ln>
        </p:spPr>
      </p:sp>
      <p:sp>
        <p:nvSpPr>
          <p:cNvPr id="10" name="Shape 8"/>
          <p:cNvSpPr/>
          <p:nvPr/>
        </p:nvSpPr>
        <p:spPr>
          <a:xfrm>
            <a:off x="457200" y="1920240"/>
            <a:ext cx="91440" cy="621792"/>
          </a:xfrm>
          <a:prstGeom prst="rect">
            <a:avLst/>
          </a:prstGeom>
          <a:solidFill>
            <a:srgbClr val="028090"/>
          </a:solidFill>
          <a:ln w="12700">
            <a:solidFill>
              <a:srgbClr val="028090"/>
            </a:solidFill>
            <a:prstDash val="solid"/>
          </a:ln>
        </p:spPr>
      </p:sp>
      <p:sp>
        <p:nvSpPr>
          <p:cNvPr id="11" name="Text 9"/>
          <p:cNvSpPr/>
          <p:nvPr/>
        </p:nvSpPr>
        <p:spPr>
          <a:xfrm>
            <a:off x="621792" y="1920240"/>
            <a:ext cx="457200" cy="621792"/>
          </a:xfrm>
          <a:prstGeom prst="rect">
            <a:avLst/>
          </a:prstGeom>
          <a:noFill/>
          <a:ln/>
        </p:spPr>
        <p:txBody>
          <a:bodyPr wrap="square" rtlCol="0" anchor="ctr"/>
          <a:lstStyle/>
          <a:p>
            <a:pPr marL="0" indent="0">
              <a:buNone/>
            </a:pPr>
            <a:r>
              <a:rPr lang="en-US" sz="1400" b="1" dirty="0">
                <a:solidFill>
                  <a:srgbClr val="028090"/>
                </a:solidFill>
                <a:latin typeface="Trebuchet MS" pitchFamily="34" charset="0"/>
                <a:ea typeface="Trebuchet MS" pitchFamily="34" charset="-122"/>
                <a:cs typeface="Trebuchet MS" pitchFamily="34" charset="-120"/>
              </a:rPr>
              <a:t>02</a:t>
            </a:r>
            <a:endParaRPr lang="en-US" sz="1400" dirty="0"/>
          </a:p>
        </p:txBody>
      </p:sp>
      <p:sp>
        <p:nvSpPr>
          <p:cNvPr id="12" name="Text 10"/>
          <p:cNvSpPr/>
          <p:nvPr/>
        </p:nvSpPr>
        <p:spPr>
          <a:xfrm>
            <a:off x="1143000" y="1956816"/>
            <a:ext cx="2560320" cy="292608"/>
          </a:xfrm>
          <a:prstGeom prst="rect">
            <a:avLst/>
          </a:prstGeom>
          <a:noFill/>
          <a:ln/>
        </p:spPr>
        <p:txBody>
          <a:bodyPr wrap="square" rtlCol="0" anchor="b"/>
          <a:lstStyle/>
          <a:p>
            <a:pPr marL="0" indent="0">
              <a:buNone/>
            </a:pPr>
            <a:r>
              <a:rPr lang="en-US" sz="1200" b="1" dirty="0">
                <a:solidFill>
                  <a:srgbClr val="2C2C2A"/>
                </a:solidFill>
                <a:latin typeface="Trebuchet MS" pitchFamily="34" charset="0"/>
                <a:ea typeface="Trebuchet MS" pitchFamily="34" charset="-122"/>
                <a:cs typeface="Trebuchet MS" pitchFamily="34" charset="-120"/>
              </a:rPr>
              <a:t>Aktif Katılım</a:t>
            </a:r>
            <a:endParaRPr lang="en-US" sz="1200" dirty="0"/>
          </a:p>
        </p:txBody>
      </p:sp>
      <p:sp>
        <p:nvSpPr>
          <p:cNvPr id="13" name="Text 11"/>
          <p:cNvSpPr/>
          <p:nvPr/>
        </p:nvSpPr>
        <p:spPr>
          <a:xfrm>
            <a:off x="1143000" y="2240280"/>
            <a:ext cx="7406640" cy="274320"/>
          </a:xfrm>
          <a:prstGeom prst="rect">
            <a:avLst/>
          </a:prstGeom>
          <a:noFill/>
          <a:ln/>
        </p:spPr>
        <p:txBody>
          <a:bodyPr wrap="square" rtlCol="0" anchor="t"/>
          <a:lstStyle/>
          <a:p>
            <a:pPr marL="0" indent="0">
              <a:buNone/>
            </a:pPr>
            <a:r>
              <a:rPr lang="en-US" sz="1050" dirty="0">
                <a:solidFill>
                  <a:srgbClr val="5F5E5A"/>
                </a:solidFill>
                <a:latin typeface="Calibri" pitchFamily="34" charset="0"/>
                <a:ea typeface="Calibri" pitchFamily="34" charset="-122"/>
                <a:cs typeface="Calibri" pitchFamily="34" charset="-120"/>
              </a:rPr>
              <a:t>Eğitim etkileşimli yapıda ilerleyerek katılımcılar sürece dahil edildi</a:t>
            </a:r>
            <a:endParaRPr lang="en-US" sz="1050" dirty="0"/>
          </a:p>
        </p:txBody>
      </p:sp>
      <p:sp>
        <p:nvSpPr>
          <p:cNvPr id="14" name="Shape 12"/>
          <p:cNvSpPr/>
          <p:nvPr/>
        </p:nvSpPr>
        <p:spPr>
          <a:xfrm>
            <a:off x="457200" y="2670048"/>
            <a:ext cx="8229600" cy="621792"/>
          </a:xfrm>
          <a:prstGeom prst="rect">
            <a:avLst/>
          </a:prstGeom>
          <a:solidFill>
            <a:srgbClr val="E1F5EE"/>
          </a:solidFill>
          <a:ln w="12700">
            <a:solidFill>
              <a:srgbClr val="9FE1CB"/>
            </a:solidFill>
            <a:prstDash val="solid"/>
          </a:ln>
        </p:spPr>
      </p:sp>
      <p:sp>
        <p:nvSpPr>
          <p:cNvPr id="15" name="Shape 13"/>
          <p:cNvSpPr/>
          <p:nvPr/>
        </p:nvSpPr>
        <p:spPr>
          <a:xfrm>
            <a:off x="457200" y="2670048"/>
            <a:ext cx="91440" cy="621792"/>
          </a:xfrm>
          <a:prstGeom prst="rect">
            <a:avLst/>
          </a:prstGeom>
          <a:solidFill>
            <a:srgbClr val="028090"/>
          </a:solidFill>
          <a:ln w="12700">
            <a:solidFill>
              <a:srgbClr val="028090"/>
            </a:solidFill>
            <a:prstDash val="solid"/>
          </a:ln>
        </p:spPr>
      </p:sp>
      <p:sp>
        <p:nvSpPr>
          <p:cNvPr id="16" name="Text 14"/>
          <p:cNvSpPr/>
          <p:nvPr/>
        </p:nvSpPr>
        <p:spPr>
          <a:xfrm>
            <a:off x="621792" y="2670048"/>
            <a:ext cx="457200" cy="621792"/>
          </a:xfrm>
          <a:prstGeom prst="rect">
            <a:avLst/>
          </a:prstGeom>
          <a:noFill/>
          <a:ln/>
        </p:spPr>
        <p:txBody>
          <a:bodyPr wrap="square" rtlCol="0" anchor="ctr"/>
          <a:lstStyle/>
          <a:p>
            <a:pPr marL="0" indent="0">
              <a:buNone/>
            </a:pPr>
            <a:r>
              <a:rPr lang="en-US" sz="1400" b="1" dirty="0">
                <a:solidFill>
                  <a:srgbClr val="028090"/>
                </a:solidFill>
                <a:latin typeface="Trebuchet MS" pitchFamily="34" charset="0"/>
                <a:ea typeface="Trebuchet MS" pitchFamily="34" charset="-122"/>
                <a:cs typeface="Trebuchet MS" pitchFamily="34" charset="-120"/>
              </a:rPr>
              <a:t>03</a:t>
            </a:r>
            <a:endParaRPr lang="en-US" sz="1400" dirty="0"/>
          </a:p>
        </p:txBody>
      </p:sp>
      <p:sp>
        <p:nvSpPr>
          <p:cNvPr id="17" name="Text 15"/>
          <p:cNvSpPr/>
          <p:nvPr/>
        </p:nvSpPr>
        <p:spPr>
          <a:xfrm>
            <a:off x="1143000" y="2706624"/>
            <a:ext cx="2560320" cy="292608"/>
          </a:xfrm>
          <a:prstGeom prst="rect">
            <a:avLst/>
          </a:prstGeom>
          <a:noFill/>
          <a:ln/>
        </p:spPr>
        <p:txBody>
          <a:bodyPr wrap="square" rtlCol="0" anchor="b"/>
          <a:lstStyle/>
          <a:p>
            <a:pPr marL="0" indent="0">
              <a:buNone/>
            </a:pPr>
            <a:r>
              <a:rPr lang="en-US" sz="1200" b="1" dirty="0">
                <a:solidFill>
                  <a:srgbClr val="2C2C2A"/>
                </a:solidFill>
                <a:latin typeface="Trebuchet MS" pitchFamily="34" charset="0"/>
                <a:ea typeface="Trebuchet MS" pitchFamily="34" charset="-122"/>
                <a:cs typeface="Trebuchet MS" pitchFamily="34" charset="-120"/>
              </a:rPr>
              <a:t>Farkındalık</a:t>
            </a:r>
            <a:endParaRPr lang="en-US" sz="1200" dirty="0"/>
          </a:p>
        </p:txBody>
      </p:sp>
      <p:sp>
        <p:nvSpPr>
          <p:cNvPr id="18" name="Text 16"/>
          <p:cNvSpPr/>
          <p:nvPr/>
        </p:nvSpPr>
        <p:spPr>
          <a:xfrm>
            <a:off x="1143000" y="2990088"/>
            <a:ext cx="7406640" cy="274320"/>
          </a:xfrm>
          <a:prstGeom prst="rect">
            <a:avLst/>
          </a:prstGeom>
          <a:noFill/>
          <a:ln/>
        </p:spPr>
        <p:txBody>
          <a:bodyPr wrap="square" rtlCol="0" anchor="t"/>
          <a:lstStyle/>
          <a:p>
            <a:pPr marL="0" indent="0">
              <a:buNone/>
            </a:pPr>
            <a:r>
              <a:rPr lang="en-US" sz="1050" dirty="0">
                <a:solidFill>
                  <a:srgbClr val="5F5E5A"/>
                </a:solidFill>
                <a:latin typeface="Calibri" pitchFamily="34" charset="0"/>
                <a:ea typeface="Calibri" pitchFamily="34" charset="-122"/>
                <a:cs typeface="Calibri" pitchFamily="34" charset="-120"/>
              </a:rPr>
              <a:t>Yapay zekanın bilinenin ötesindeki kullanım alanları ve zararları aktarıldı</a:t>
            </a:r>
            <a:endParaRPr lang="en-US" sz="1050" dirty="0"/>
          </a:p>
        </p:txBody>
      </p:sp>
      <p:sp>
        <p:nvSpPr>
          <p:cNvPr id="19" name="Shape 17"/>
          <p:cNvSpPr/>
          <p:nvPr/>
        </p:nvSpPr>
        <p:spPr>
          <a:xfrm>
            <a:off x="457200" y="3419856"/>
            <a:ext cx="8229600" cy="621792"/>
          </a:xfrm>
          <a:prstGeom prst="rect">
            <a:avLst/>
          </a:prstGeom>
          <a:solidFill>
            <a:srgbClr val="E1F5EE"/>
          </a:solidFill>
          <a:ln w="12700">
            <a:solidFill>
              <a:srgbClr val="9FE1CB"/>
            </a:solidFill>
            <a:prstDash val="solid"/>
          </a:ln>
        </p:spPr>
      </p:sp>
      <p:sp>
        <p:nvSpPr>
          <p:cNvPr id="20" name="Shape 18"/>
          <p:cNvSpPr/>
          <p:nvPr/>
        </p:nvSpPr>
        <p:spPr>
          <a:xfrm>
            <a:off x="457200" y="3419856"/>
            <a:ext cx="91440" cy="621792"/>
          </a:xfrm>
          <a:prstGeom prst="rect">
            <a:avLst/>
          </a:prstGeom>
          <a:solidFill>
            <a:srgbClr val="028090"/>
          </a:solidFill>
          <a:ln w="12700">
            <a:solidFill>
              <a:srgbClr val="028090"/>
            </a:solidFill>
            <a:prstDash val="solid"/>
          </a:ln>
        </p:spPr>
      </p:sp>
      <p:sp>
        <p:nvSpPr>
          <p:cNvPr id="21" name="Text 19"/>
          <p:cNvSpPr/>
          <p:nvPr/>
        </p:nvSpPr>
        <p:spPr>
          <a:xfrm>
            <a:off x="621792" y="3419856"/>
            <a:ext cx="457200" cy="621792"/>
          </a:xfrm>
          <a:prstGeom prst="rect">
            <a:avLst/>
          </a:prstGeom>
          <a:noFill/>
          <a:ln/>
        </p:spPr>
        <p:txBody>
          <a:bodyPr wrap="square" rtlCol="0" anchor="ctr"/>
          <a:lstStyle/>
          <a:p>
            <a:pPr marL="0" indent="0">
              <a:buNone/>
            </a:pPr>
            <a:r>
              <a:rPr lang="en-US" sz="1400" b="1" dirty="0">
                <a:solidFill>
                  <a:srgbClr val="028090"/>
                </a:solidFill>
                <a:latin typeface="Trebuchet MS" pitchFamily="34" charset="0"/>
                <a:ea typeface="Trebuchet MS" pitchFamily="34" charset="-122"/>
                <a:cs typeface="Trebuchet MS" pitchFamily="34" charset="-120"/>
              </a:rPr>
              <a:t>04</a:t>
            </a:r>
            <a:endParaRPr lang="en-US" sz="1400" dirty="0"/>
          </a:p>
        </p:txBody>
      </p:sp>
      <p:sp>
        <p:nvSpPr>
          <p:cNvPr id="22" name="Text 20"/>
          <p:cNvSpPr/>
          <p:nvPr/>
        </p:nvSpPr>
        <p:spPr>
          <a:xfrm>
            <a:off x="1143000" y="3456432"/>
            <a:ext cx="2560320" cy="292608"/>
          </a:xfrm>
          <a:prstGeom prst="rect">
            <a:avLst/>
          </a:prstGeom>
          <a:noFill/>
          <a:ln/>
        </p:spPr>
        <p:txBody>
          <a:bodyPr wrap="square" rtlCol="0" anchor="b"/>
          <a:lstStyle/>
          <a:p>
            <a:pPr marL="0" indent="0">
              <a:buNone/>
            </a:pPr>
            <a:r>
              <a:rPr lang="en-US" sz="1200" b="1" dirty="0">
                <a:solidFill>
                  <a:srgbClr val="2C2C2A"/>
                </a:solidFill>
                <a:latin typeface="Trebuchet MS" pitchFamily="34" charset="0"/>
                <a:ea typeface="Trebuchet MS" pitchFamily="34" charset="-122"/>
                <a:cs typeface="Trebuchet MS" pitchFamily="34" charset="-120"/>
              </a:rPr>
              <a:t>Görsel İçerik</a:t>
            </a:r>
            <a:endParaRPr lang="en-US" sz="1200" dirty="0"/>
          </a:p>
        </p:txBody>
      </p:sp>
      <p:sp>
        <p:nvSpPr>
          <p:cNvPr id="23" name="Text 21"/>
          <p:cNvSpPr/>
          <p:nvPr/>
        </p:nvSpPr>
        <p:spPr>
          <a:xfrm>
            <a:off x="1143000" y="3739896"/>
            <a:ext cx="7406640" cy="274320"/>
          </a:xfrm>
          <a:prstGeom prst="rect">
            <a:avLst/>
          </a:prstGeom>
          <a:noFill/>
          <a:ln/>
        </p:spPr>
        <p:txBody>
          <a:bodyPr wrap="square" rtlCol="0" anchor="t"/>
          <a:lstStyle/>
          <a:p>
            <a:pPr marL="0" indent="0">
              <a:buNone/>
            </a:pPr>
            <a:r>
              <a:rPr lang="en-US" sz="1050" dirty="0">
                <a:solidFill>
                  <a:srgbClr val="5F5E5A"/>
                </a:solidFill>
                <a:latin typeface="Calibri" pitchFamily="34" charset="0"/>
                <a:ea typeface="Calibri" pitchFamily="34" charset="-122"/>
                <a:cs typeface="Calibri" pitchFamily="34" charset="-120"/>
              </a:rPr>
              <a:t>İlgi çekici görseller ile içerik desteklendi</a:t>
            </a:r>
            <a:endParaRPr lang="en-US" sz="1050" dirty="0"/>
          </a:p>
        </p:txBody>
      </p:sp>
      <p:sp>
        <p:nvSpPr>
          <p:cNvPr id="24" name="Shape 22"/>
          <p:cNvSpPr/>
          <p:nvPr/>
        </p:nvSpPr>
        <p:spPr>
          <a:xfrm>
            <a:off x="457200" y="4169664"/>
            <a:ext cx="8229600" cy="621792"/>
          </a:xfrm>
          <a:prstGeom prst="rect">
            <a:avLst/>
          </a:prstGeom>
          <a:solidFill>
            <a:srgbClr val="E1F5EE"/>
          </a:solidFill>
          <a:ln w="12700">
            <a:solidFill>
              <a:srgbClr val="9FE1CB"/>
            </a:solidFill>
            <a:prstDash val="solid"/>
          </a:ln>
        </p:spPr>
      </p:sp>
      <p:sp>
        <p:nvSpPr>
          <p:cNvPr id="25" name="Shape 23"/>
          <p:cNvSpPr/>
          <p:nvPr/>
        </p:nvSpPr>
        <p:spPr>
          <a:xfrm>
            <a:off x="457200" y="4169664"/>
            <a:ext cx="91440" cy="621792"/>
          </a:xfrm>
          <a:prstGeom prst="rect">
            <a:avLst/>
          </a:prstGeom>
          <a:solidFill>
            <a:srgbClr val="028090"/>
          </a:solidFill>
          <a:ln w="12700">
            <a:solidFill>
              <a:srgbClr val="028090"/>
            </a:solidFill>
            <a:prstDash val="solid"/>
          </a:ln>
        </p:spPr>
      </p:sp>
      <p:sp>
        <p:nvSpPr>
          <p:cNvPr id="26" name="Text 24"/>
          <p:cNvSpPr/>
          <p:nvPr/>
        </p:nvSpPr>
        <p:spPr>
          <a:xfrm>
            <a:off x="621792" y="4169664"/>
            <a:ext cx="457200" cy="621792"/>
          </a:xfrm>
          <a:prstGeom prst="rect">
            <a:avLst/>
          </a:prstGeom>
          <a:noFill/>
          <a:ln/>
        </p:spPr>
        <p:txBody>
          <a:bodyPr wrap="square" rtlCol="0" anchor="ctr"/>
          <a:lstStyle/>
          <a:p>
            <a:pPr marL="0" indent="0">
              <a:buNone/>
            </a:pPr>
            <a:r>
              <a:rPr lang="en-US" sz="1400" b="1" dirty="0">
                <a:solidFill>
                  <a:srgbClr val="028090"/>
                </a:solidFill>
                <a:latin typeface="Trebuchet MS" pitchFamily="34" charset="0"/>
                <a:ea typeface="Trebuchet MS" pitchFamily="34" charset="-122"/>
                <a:cs typeface="Trebuchet MS" pitchFamily="34" charset="-120"/>
              </a:rPr>
              <a:t>05</a:t>
            </a:r>
            <a:endParaRPr lang="en-US" sz="1400" dirty="0"/>
          </a:p>
        </p:txBody>
      </p:sp>
      <p:sp>
        <p:nvSpPr>
          <p:cNvPr id="27" name="Text 25"/>
          <p:cNvSpPr/>
          <p:nvPr/>
        </p:nvSpPr>
        <p:spPr>
          <a:xfrm>
            <a:off x="1143000" y="4206240"/>
            <a:ext cx="2560320" cy="292608"/>
          </a:xfrm>
          <a:prstGeom prst="rect">
            <a:avLst/>
          </a:prstGeom>
          <a:noFill/>
          <a:ln/>
        </p:spPr>
        <p:txBody>
          <a:bodyPr wrap="square" rtlCol="0" anchor="b"/>
          <a:lstStyle/>
          <a:p>
            <a:pPr marL="0" indent="0">
              <a:buNone/>
            </a:pPr>
            <a:r>
              <a:rPr lang="en-US" sz="1200" b="1" dirty="0">
                <a:solidFill>
                  <a:srgbClr val="2C2C2A"/>
                </a:solidFill>
                <a:latin typeface="Trebuchet MS" pitchFamily="34" charset="0"/>
                <a:ea typeface="Trebuchet MS" pitchFamily="34" charset="-122"/>
                <a:cs typeface="Trebuchet MS" pitchFamily="34" charset="-120"/>
              </a:rPr>
              <a:t>Pratik Uygulama</a:t>
            </a:r>
            <a:endParaRPr lang="en-US" sz="1200" dirty="0"/>
          </a:p>
        </p:txBody>
      </p:sp>
      <p:sp>
        <p:nvSpPr>
          <p:cNvPr id="28" name="Text 26"/>
          <p:cNvSpPr/>
          <p:nvPr/>
        </p:nvSpPr>
        <p:spPr>
          <a:xfrm>
            <a:off x="1143000" y="4489704"/>
            <a:ext cx="7406640" cy="274320"/>
          </a:xfrm>
          <a:prstGeom prst="rect">
            <a:avLst/>
          </a:prstGeom>
          <a:noFill/>
          <a:ln/>
        </p:spPr>
        <p:txBody>
          <a:bodyPr wrap="square" rtlCol="0" anchor="t"/>
          <a:lstStyle/>
          <a:p>
            <a:pPr marL="0" indent="0">
              <a:buNone/>
            </a:pPr>
            <a:r>
              <a:rPr lang="en-US" sz="1050" dirty="0">
                <a:solidFill>
                  <a:srgbClr val="5F5E5A"/>
                </a:solidFill>
                <a:latin typeface="Calibri" pitchFamily="34" charset="0"/>
                <a:ea typeface="Calibri" pitchFamily="34" charset="-122"/>
                <a:cs typeface="Calibri" pitchFamily="34" charset="-120"/>
              </a:rPr>
              <a:t>Örnek etkinliklerle öğrenme somutlaştırıldı</a:t>
            </a:r>
            <a:endParaRPr lang="en-US" sz="10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D85A30"/>
          </a:solidFill>
          <a:ln w="12700">
            <a:solidFill>
              <a:srgbClr val="D85A30"/>
            </a:solidFill>
            <a:prstDash val="solid"/>
          </a:ln>
        </p:spPr>
      </p:sp>
      <p:sp>
        <p:nvSpPr>
          <p:cNvPr id="3" name="Text 1"/>
          <p:cNvSpPr/>
          <p:nvPr/>
        </p:nvSpPr>
        <p:spPr>
          <a:xfrm>
            <a:off x="457200" y="0"/>
            <a:ext cx="8229600" cy="1005840"/>
          </a:xfrm>
          <a:prstGeom prst="rect">
            <a:avLst/>
          </a:prstGeom>
          <a:noFill/>
          <a:ln/>
        </p:spPr>
        <p:txBody>
          <a:bodyPr wrap="square" rtlCol="0" anchor="ctr"/>
          <a:lstStyle/>
          <a:p>
            <a:pPr marL="0" indent="0">
              <a:buNone/>
            </a:pPr>
            <a:r>
              <a:rPr lang="en-US" sz="2600" b="1" dirty="0">
                <a:solidFill>
                  <a:srgbClr val="FFFFFF"/>
                </a:solidFill>
                <a:latin typeface="Trebuchet MS" pitchFamily="34" charset="0"/>
                <a:ea typeface="Trebuchet MS" pitchFamily="34" charset="-122"/>
                <a:cs typeface="Trebuchet MS" pitchFamily="34" charset="-120"/>
              </a:rPr>
              <a:t>Gelişime Açık Yönler</a:t>
            </a:r>
            <a:endParaRPr lang="en-US" sz="2600" dirty="0"/>
          </a:p>
        </p:txBody>
      </p:sp>
      <p:sp>
        <p:nvSpPr>
          <p:cNvPr id="4" name="Shape 2"/>
          <p:cNvSpPr/>
          <p:nvPr/>
        </p:nvSpPr>
        <p:spPr>
          <a:xfrm>
            <a:off x="457200" y="1170432"/>
            <a:ext cx="8229600" cy="621792"/>
          </a:xfrm>
          <a:prstGeom prst="rect">
            <a:avLst/>
          </a:prstGeom>
          <a:solidFill>
            <a:srgbClr val="FAECE7"/>
          </a:solidFill>
          <a:ln w="12700">
            <a:solidFill>
              <a:srgbClr val="F5C4B3"/>
            </a:solidFill>
            <a:prstDash val="solid"/>
          </a:ln>
        </p:spPr>
      </p:sp>
      <p:sp>
        <p:nvSpPr>
          <p:cNvPr id="5" name="Shape 3"/>
          <p:cNvSpPr/>
          <p:nvPr/>
        </p:nvSpPr>
        <p:spPr>
          <a:xfrm>
            <a:off x="457200" y="1170432"/>
            <a:ext cx="91440" cy="621792"/>
          </a:xfrm>
          <a:prstGeom prst="rect">
            <a:avLst/>
          </a:prstGeom>
          <a:solidFill>
            <a:srgbClr val="D85A30"/>
          </a:solidFill>
          <a:ln w="12700">
            <a:solidFill>
              <a:srgbClr val="D85A30"/>
            </a:solidFill>
            <a:prstDash val="solid"/>
          </a:ln>
        </p:spPr>
      </p:sp>
      <p:sp>
        <p:nvSpPr>
          <p:cNvPr id="6" name="Text 4"/>
          <p:cNvSpPr/>
          <p:nvPr/>
        </p:nvSpPr>
        <p:spPr>
          <a:xfrm>
            <a:off x="621792" y="1170432"/>
            <a:ext cx="457200" cy="621792"/>
          </a:xfrm>
          <a:prstGeom prst="rect">
            <a:avLst/>
          </a:prstGeom>
          <a:noFill/>
          <a:ln/>
        </p:spPr>
        <p:txBody>
          <a:bodyPr wrap="square" rtlCol="0" anchor="ctr"/>
          <a:lstStyle/>
          <a:p>
            <a:pPr marL="0" indent="0">
              <a:buNone/>
            </a:pPr>
            <a:r>
              <a:rPr lang="en-US" sz="1400" b="1" dirty="0">
                <a:solidFill>
                  <a:srgbClr val="D85A30"/>
                </a:solidFill>
                <a:latin typeface="Trebuchet MS" pitchFamily="34" charset="0"/>
                <a:ea typeface="Trebuchet MS" pitchFamily="34" charset="-122"/>
                <a:cs typeface="Trebuchet MS" pitchFamily="34" charset="-120"/>
              </a:rPr>
              <a:t>01</a:t>
            </a:r>
            <a:endParaRPr lang="en-US" sz="1400" dirty="0"/>
          </a:p>
        </p:txBody>
      </p:sp>
      <p:sp>
        <p:nvSpPr>
          <p:cNvPr id="7" name="Text 5"/>
          <p:cNvSpPr/>
          <p:nvPr/>
        </p:nvSpPr>
        <p:spPr>
          <a:xfrm>
            <a:off x="1143000" y="1207008"/>
            <a:ext cx="2560320" cy="292608"/>
          </a:xfrm>
          <a:prstGeom prst="rect">
            <a:avLst/>
          </a:prstGeom>
          <a:noFill/>
          <a:ln/>
        </p:spPr>
        <p:txBody>
          <a:bodyPr wrap="square" rtlCol="0" anchor="b"/>
          <a:lstStyle/>
          <a:p>
            <a:pPr marL="0" indent="0">
              <a:buNone/>
            </a:pPr>
            <a:r>
              <a:rPr lang="en-US" sz="1200" b="1" dirty="0">
                <a:solidFill>
                  <a:srgbClr val="2C2C2A"/>
                </a:solidFill>
                <a:latin typeface="Trebuchet MS" pitchFamily="34" charset="0"/>
                <a:ea typeface="Trebuchet MS" pitchFamily="34" charset="-122"/>
                <a:cs typeface="Trebuchet MS" pitchFamily="34" charset="-120"/>
              </a:rPr>
              <a:t>Süre Yönetimi</a:t>
            </a:r>
            <a:endParaRPr lang="en-US" sz="1200" dirty="0"/>
          </a:p>
        </p:txBody>
      </p:sp>
      <p:sp>
        <p:nvSpPr>
          <p:cNvPr id="8" name="Text 6"/>
          <p:cNvSpPr/>
          <p:nvPr/>
        </p:nvSpPr>
        <p:spPr>
          <a:xfrm>
            <a:off x="1143000" y="1490472"/>
            <a:ext cx="7406640" cy="274320"/>
          </a:xfrm>
          <a:prstGeom prst="rect">
            <a:avLst/>
          </a:prstGeom>
          <a:noFill/>
          <a:ln/>
        </p:spPr>
        <p:txBody>
          <a:bodyPr wrap="square" rtlCol="0" anchor="t"/>
          <a:lstStyle/>
          <a:p>
            <a:pPr marL="0" indent="0">
              <a:buNone/>
            </a:pPr>
            <a:r>
              <a:rPr lang="en-US" sz="1050" dirty="0">
                <a:solidFill>
                  <a:srgbClr val="5F5E5A"/>
                </a:solidFill>
                <a:latin typeface="Calibri" pitchFamily="34" charset="0"/>
                <a:ea typeface="Calibri" pitchFamily="34" charset="-122"/>
                <a:cs typeface="Calibri" pitchFamily="34" charset="-120"/>
              </a:rPr>
              <a:t>Eğitimin süresi uzun bulundu, daha kısa tutulması önerildi</a:t>
            </a:r>
            <a:endParaRPr lang="en-US" sz="1050" dirty="0"/>
          </a:p>
        </p:txBody>
      </p:sp>
      <p:sp>
        <p:nvSpPr>
          <p:cNvPr id="9" name="Shape 7"/>
          <p:cNvSpPr/>
          <p:nvPr/>
        </p:nvSpPr>
        <p:spPr>
          <a:xfrm>
            <a:off x="457200" y="1920240"/>
            <a:ext cx="8229600" cy="621792"/>
          </a:xfrm>
          <a:prstGeom prst="rect">
            <a:avLst/>
          </a:prstGeom>
          <a:solidFill>
            <a:srgbClr val="FAECE7"/>
          </a:solidFill>
          <a:ln w="12700">
            <a:solidFill>
              <a:srgbClr val="F5C4B3"/>
            </a:solidFill>
            <a:prstDash val="solid"/>
          </a:ln>
        </p:spPr>
      </p:sp>
      <p:sp>
        <p:nvSpPr>
          <p:cNvPr id="10" name="Shape 8"/>
          <p:cNvSpPr/>
          <p:nvPr/>
        </p:nvSpPr>
        <p:spPr>
          <a:xfrm>
            <a:off x="457200" y="1920240"/>
            <a:ext cx="91440" cy="621792"/>
          </a:xfrm>
          <a:prstGeom prst="rect">
            <a:avLst/>
          </a:prstGeom>
          <a:solidFill>
            <a:srgbClr val="D85A30"/>
          </a:solidFill>
          <a:ln w="12700">
            <a:solidFill>
              <a:srgbClr val="D85A30"/>
            </a:solidFill>
            <a:prstDash val="solid"/>
          </a:ln>
        </p:spPr>
      </p:sp>
      <p:sp>
        <p:nvSpPr>
          <p:cNvPr id="11" name="Text 9"/>
          <p:cNvSpPr/>
          <p:nvPr/>
        </p:nvSpPr>
        <p:spPr>
          <a:xfrm>
            <a:off x="621792" y="1920240"/>
            <a:ext cx="457200" cy="621792"/>
          </a:xfrm>
          <a:prstGeom prst="rect">
            <a:avLst/>
          </a:prstGeom>
          <a:noFill/>
          <a:ln/>
        </p:spPr>
        <p:txBody>
          <a:bodyPr wrap="square" rtlCol="0" anchor="ctr"/>
          <a:lstStyle/>
          <a:p>
            <a:pPr marL="0" indent="0">
              <a:buNone/>
            </a:pPr>
            <a:r>
              <a:rPr lang="en-US" sz="1400" b="1" dirty="0">
                <a:solidFill>
                  <a:srgbClr val="D85A30"/>
                </a:solidFill>
                <a:latin typeface="Trebuchet MS" pitchFamily="34" charset="0"/>
                <a:ea typeface="Trebuchet MS" pitchFamily="34" charset="-122"/>
                <a:cs typeface="Trebuchet MS" pitchFamily="34" charset="-120"/>
              </a:rPr>
              <a:t>02</a:t>
            </a:r>
            <a:endParaRPr lang="en-US" sz="1400" dirty="0"/>
          </a:p>
        </p:txBody>
      </p:sp>
      <p:sp>
        <p:nvSpPr>
          <p:cNvPr id="12" name="Text 10"/>
          <p:cNvSpPr/>
          <p:nvPr/>
        </p:nvSpPr>
        <p:spPr>
          <a:xfrm>
            <a:off x="1143000" y="1956816"/>
            <a:ext cx="2560320" cy="292608"/>
          </a:xfrm>
          <a:prstGeom prst="rect">
            <a:avLst/>
          </a:prstGeom>
          <a:noFill/>
          <a:ln/>
        </p:spPr>
        <p:txBody>
          <a:bodyPr wrap="square" rtlCol="0" anchor="b"/>
          <a:lstStyle/>
          <a:p>
            <a:pPr marL="0" indent="0">
              <a:buNone/>
            </a:pPr>
            <a:r>
              <a:rPr lang="en-US" sz="1200" b="1" dirty="0">
                <a:solidFill>
                  <a:srgbClr val="2C2C2A"/>
                </a:solidFill>
                <a:latin typeface="Trebuchet MS" pitchFamily="34" charset="0"/>
                <a:ea typeface="Trebuchet MS" pitchFamily="34" charset="-122"/>
                <a:cs typeface="Trebuchet MS" pitchFamily="34" charset="-120"/>
              </a:rPr>
              <a:t>Etkinlik Sayısı</a:t>
            </a:r>
            <a:endParaRPr lang="en-US" sz="1200" dirty="0"/>
          </a:p>
        </p:txBody>
      </p:sp>
      <p:sp>
        <p:nvSpPr>
          <p:cNvPr id="13" name="Text 11"/>
          <p:cNvSpPr/>
          <p:nvPr/>
        </p:nvSpPr>
        <p:spPr>
          <a:xfrm>
            <a:off x="1143000" y="2240280"/>
            <a:ext cx="7406640" cy="274320"/>
          </a:xfrm>
          <a:prstGeom prst="rect">
            <a:avLst/>
          </a:prstGeom>
          <a:noFill/>
          <a:ln/>
        </p:spPr>
        <p:txBody>
          <a:bodyPr wrap="square" rtlCol="0" anchor="t"/>
          <a:lstStyle/>
          <a:p>
            <a:pPr marL="0" indent="0">
              <a:buNone/>
            </a:pPr>
            <a:r>
              <a:rPr lang="en-US" sz="1050" dirty="0">
                <a:solidFill>
                  <a:srgbClr val="5F5E5A"/>
                </a:solidFill>
                <a:latin typeface="Calibri" pitchFamily="34" charset="0"/>
                <a:ea typeface="Calibri" pitchFamily="34" charset="-122"/>
                <a:cs typeface="Calibri" pitchFamily="34" charset="-120"/>
              </a:rPr>
              <a:t>Daha fazla interaktif etkinlik ve uygulama istendi</a:t>
            </a:r>
            <a:endParaRPr lang="en-US" sz="1050" dirty="0"/>
          </a:p>
        </p:txBody>
      </p:sp>
      <p:sp>
        <p:nvSpPr>
          <p:cNvPr id="14" name="Shape 12"/>
          <p:cNvSpPr/>
          <p:nvPr/>
        </p:nvSpPr>
        <p:spPr>
          <a:xfrm>
            <a:off x="457200" y="2670048"/>
            <a:ext cx="8229600" cy="621792"/>
          </a:xfrm>
          <a:prstGeom prst="rect">
            <a:avLst/>
          </a:prstGeom>
          <a:solidFill>
            <a:srgbClr val="FAECE7"/>
          </a:solidFill>
          <a:ln w="12700">
            <a:solidFill>
              <a:srgbClr val="F5C4B3"/>
            </a:solidFill>
            <a:prstDash val="solid"/>
          </a:ln>
        </p:spPr>
      </p:sp>
      <p:sp>
        <p:nvSpPr>
          <p:cNvPr id="15" name="Shape 13"/>
          <p:cNvSpPr/>
          <p:nvPr/>
        </p:nvSpPr>
        <p:spPr>
          <a:xfrm>
            <a:off x="457200" y="2670048"/>
            <a:ext cx="91440" cy="621792"/>
          </a:xfrm>
          <a:prstGeom prst="rect">
            <a:avLst/>
          </a:prstGeom>
          <a:solidFill>
            <a:srgbClr val="D85A30"/>
          </a:solidFill>
          <a:ln w="12700">
            <a:solidFill>
              <a:srgbClr val="D85A30"/>
            </a:solidFill>
            <a:prstDash val="solid"/>
          </a:ln>
        </p:spPr>
      </p:sp>
      <p:sp>
        <p:nvSpPr>
          <p:cNvPr id="16" name="Text 14"/>
          <p:cNvSpPr/>
          <p:nvPr/>
        </p:nvSpPr>
        <p:spPr>
          <a:xfrm>
            <a:off x="621792" y="2670048"/>
            <a:ext cx="457200" cy="621792"/>
          </a:xfrm>
          <a:prstGeom prst="rect">
            <a:avLst/>
          </a:prstGeom>
          <a:noFill/>
          <a:ln/>
        </p:spPr>
        <p:txBody>
          <a:bodyPr wrap="square" rtlCol="0" anchor="ctr"/>
          <a:lstStyle/>
          <a:p>
            <a:pPr marL="0" indent="0">
              <a:buNone/>
            </a:pPr>
            <a:r>
              <a:rPr lang="en-US" sz="1400" b="1" dirty="0">
                <a:solidFill>
                  <a:srgbClr val="D85A30"/>
                </a:solidFill>
                <a:latin typeface="Trebuchet MS" pitchFamily="34" charset="0"/>
                <a:ea typeface="Trebuchet MS" pitchFamily="34" charset="-122"/>
                <a:cs typeface="Trebuchet MS" pitchFamily="34" charset="-120"/>
              </a:rPr>
              <a:t>03</a:t>
            </a:r>
            <a:endParaRPr lang="en-US" sz="1400" dirty="0"/>
          </a:p>
        </p:txBody>
      </p:sp>
      <p:sp>
        <p:nvSpPr>
          <p:cNvPr id="17" name="Text 15"/>
          <p:cNvSpPr/>
          <p:nvPr/>
        </p:nvSpPr>
        <p:spPr>
          <a:xfrm>
            <a:off x="1143000" y="2706624"/>
            <a:ext cx="2560320" cy="292608"/>
          </a:xfrm>
          <a:prstGeom prst="rect">
            <a:avLst/>
          </a:prstGeom>
          <a:noFill/>
          <a:ln/>
        </p:spPr>
        <p:txBody>
          <a:bodyPr wrap="square" rtlCol="0" anchor="b"/>
          <a:lstStyle/>
          <a:p>
            <a:pPr marL="0" indent="0">
              <a:buNone/>
            </a:pPr>
            <a:r>
              <a:rPr lang="en-US" sz="1200" b="1" dirty="0">
                <a:solidFill>
                  <a:srgbClr val="2C2C2A"/>
                </a:solidFill>
                <a:latin typeface="Trebuchet MS" pitchFamily="34" charset="0"/>
                <a:ea typeface="Trebuchet MS" pitchFamily="34" charset="-122"/>
                <a:cs typeface="Trebuchet MS" pitchFamily="34" charset="-120"/>
              </a:rPr>
              <a:t>Teknik Terimler</a:t>
            </a:r>
            <a:endParaRPr lang="en-US" sz="1200" dirty="0"/>
          </a:p>
        </p:txBody>
      </p:sp>
      <p:sp>
        <p:nvSpPr>
          <p:cNvPr id="18" name="Text 16"/>
          <p:cNvSpPr/>
          <p:nvPr/>
        </p:nvSpPr>
        <p:spPr>
          <a:xfrm>
            <a:off x="1143000" y="2990088"/>
            <a:ext cx="7406640" cy="274320"/>
          </a:xfrm>
          <a:prstGeom prst="rect">
            <a:avLst/>
          </a:prstGeom>
          <a:noFill/>
          <a:ln/>
        </p:spPr>
        <p:txBody>
          <a:bodyPr wrap="square" rtlCol="0" anchor="t"/>
          <a:lstStyle/>
          <a:p>
            <a:pPr marL="0" indent="0">
              <a:buNone/>
            </a:pPr>
            <a:r>
              <a:rPr lang="en-US" sz="1050" dirty="0">
                <a:solidFill>
                  <a:srgbClr val="5F5E5A"/>
                </a:solidFill>
                <a:latin typeface="Calibri" pitchFamily="34" charset="0"/>
                <a:ea typeface="Calibri" pitchFamily="34" charset="-122"/>
                <a:cs typeface="Calibri" pitchFamily="34" charset="-120"/>
              </a:rPr>
              <a:t>Yabancı ve teknik kavramların daha ayrıntılı açıklanması beklendi</a:t>
            </a:r>
            <a:endParaRPr lang="en-US" sz="1050" dirty="0"/>
          </a:p>
        </p:txBody>
      </p:sp>
      <p:sp>
        <p:nvSpPr>
          <p:cNvPr id="19" name="Shape 17"/>
          <p:cNvSpPr/>
          <p:nvPr/>
        </p:nvSpPr>
        <p:spPr>
          <a:xfrm>
            <a:off x="457200" y="3419856"/>
            <a:ext cx="8229600" cy="621792"/>
          </a:xfrm>
          <a:prstGeom prst="rect">
            <a:avLst/>
          </a:prstGeom>
          <a:solidFill>
            <a:srgbClr val="FAECE7"/>
          </a:solidFill>
          <a:ln w="12700">
            <a:solidFill>
              <a:srgbClr val="F5C4B3"/>
            </a:solidFill>
            <a:prstDash val="solid"/>
          </a:ln>
        </p:spPr>
      </p:sp>
      <p:sp>
        <p:nvSpPr>
          <p:cNvPr id="20" name="Shape 18"/>
          <p:cNvSpPr/>
          <p:nvPr/>
        </p:nvSpPr>
        <p:spPr>
          <a:xfrm>
            <a:off x="457200" y="3419856"/>
            <a:ext cx="91440" cy="621792"/>
          </a:xfrm>
          <a:prstGeom prst="rect">
            <a:avLst/>
          </a:prstGeom>
          <a:solidFill>
            <a:srgbClr val="D85A30"/>
          </a:solidFill>
          <a:ln w="12700">
            <a:solidFill>
              <a:srgbClr val="D85A30"/>
            </a:solidFill>
            <a:prstDash val="solid"/>
          </a:ln>
        </p:spPr>
      </p:sp>
      <p:sp>
        <p:nvSpPr>
          <p:cNvPr id="21" name="Text 19"/>
          <p:cNvSpPr/>
          <p:nvPr/>
        </p:nvSpPr>
        <p:spPr>
          <a:xfrm>
            <a:off x="621792" y="3419856"/>
            <a:ext cx="457200" cy="621792"/>
          </a:xfrm>
          <a:prstGeom prst="rect">
            <a:avLst/>
          </a:prstGeom>
          <a:noFill/>
          <a:ln/>
        </p:spPr>
        <p:txBody>
          <a:bodyPr wrap="square" rtlCol="0" anchor="ctr"/>
          <a:lstStyle/>
          <a:p>
            <a:pPr marL="0" indent="0">
              <a:buNone/>
            </a:pPr>
            <a:r>
              <a:rPr lang="en-US" sz="1400" b="1" dirty="0">
                <a:solidFill>
                  <a:srgbClr val="D85A30"/>
                </a:solidFill>
                <a:latin typeface="Trebuchet MS" pitchFamily="34" charset="0"/>
                <a:ea typeface="Trebuchet MS" pitchFamily="34" charset="-122"/>
                <a:cs typeface="Trebuchet MS" pitchFamily="34" charset="-120"/>
              </a:rPr>
              <a:t>04</a:t>
            </a:r>
            <a:endParaRPr lang="en-US" sz="1400" dirty="0"/>
          </a:p>
        </p:txBody>
      </p:sp>
      <p:sp>
        <p:nvSpPr>
          <p:cNvPr id="22" name="Text 20"/>
          <p:cNvSpPr/>
          <p:nvPr/>
        </p:nvSpPr>
        <p:spPr>
          <a:xfrm>
            <a:off x="1143000" y="3456432"/>
            <a:ext cx="2560320" cy="292608"/>
          </a:xfrm>
          <a:prstGeom prst="rect">
            <a:avLst/>
          </a:prstGeom>
          <a:noFill/>
          <a:ln/>
        </p:spPr>
        <p:txBody>
          <a:bodyPr wrap="square" rtlCol="0" anchor="b"/>
          <a:lstStyle/>
          <a:p>
            <a:pPr marL="0" indent="0">
              <a:buNone/>
            </a:pPr>
            <a:r>
              <a:rPr lang="en-US" sz="1200" b="1" dirty="0">
                <a:solidFill>
                  <a:srgbClr val="2C2C2A"/>
                </a:solidFill>
                <a:latin typeface="Trebuchet MS" pitchFamily="34" charset="0"/>
                <a:ea typeface="Trebuchet MS" pitchFamily="34" charset="-122"/>
                <a:cs typeface="Trebuchet MS" pitchFamily="34" charset="-120"/>
              </a:rPr>
              <a:t>Görsel İçerik</a:t>
            </a:r>
            <a:endParaRPr lang="en-US" sz="1200" dirty="0"/>
          </a:p>
        </p:txBody>
      </p:sp>
      <p:sp>
        <p:nvSpPr>
          <p:cNvPr id="23" name="Text 21"/>
          <p:cNvSpPr/>
          <p:nvPr/>
        </p:nvSpPr>
        <p:spPr>
          <a:xfrm>
            <a:off x="1143000" y="3739896"/>
            <a:ext cx="7406640" cy="274320"/>
          </a:xfrm>
          <a:prstGeom prst="rect">
            <a:avLst/>
          </a:prstGeom>
          <a:noFill/>
          <a:ln/>
        </p:spPr>
        <p:txBody>
          <a:bodyPr wrap="square" rtlCol="0" anchor="t"/>
          <a:lstStyle/>
          <a:p>
            <a:pPr marL="0" indent="0">
              <a:buNone/>
            </a:pPr>
            <a:r>
              <a:rPr lang="en-US" sz="1050" dirty="0">
                <a:solidFill>
                  <a:srgbClr val="5F5E5A"/>
                </a:solidFill>
                <a:latin typeface="Calibri" pitchFamily="34" charset="0"/>
                <a:ea typeface="Calibri" pitchFamily="34" charset="-122"/>
                <a:cs typeface="Calibri" pitchFamily="34" charset="-120"/>
              </a:rPr>
              <a:t>Daha fazla görsel ve şema kullanılması önerildi</a:t>
            </a:r>
            <a:endParaRPr lang="en-US" sz="1050" dirty="0"/>
          </a:p>
        </p:txBody>
      </p:sp>
      <p:sp>
        <p:nvSpPr>
          <p:cNvPr id="24" name="Shape 22"/>
          <p:cNvSpPr/>
          <p:nvPr/>
        </p:nvSpPr>
        <p:spPr>
          <a:xfrm>
            <a:off x="457200" y="4169664"/>
            <a:ext cx="8229600" cy="621792"/>
          </a:xfrm>
          <a:prstGeom prst="rect">
            <a:avLst/>
          </a:prstGeom>
          <a:solidFill>
            <a:srgbClr val="FAECE7"/>
          </a:solidFill>
          <a:ln w="12700">
            <a:solidFill>
              <a:srgbClr val="F5C4B3"/>
            </a:solidFill>
            <a:prstDash val="solid"/>
          </a:ln>
        </p:spPr>
      </p:sp>
      <p:sp>
        <p:nvSpPr>
          <p:cNvPr id="25" name="Shape 23"/>
          <p:cNvSpPr/>
          <p:nvPr/>
        </p:nvSpPr>
        <p:spPr>
          <a:xfrm>
            <a:off x="457200" y="4169664"/>
            <a:ext cx="91440" cy="621792"/>
          </a:xfrm>
          <a:prstGeom prst="rect">
            <a:avLst/>
          </a:prstGeom>
          <a:solidFill>
            <a:srgbClr val="D85A30"/>
          </a:solidFill>
          <a:ln w="12700">
            <a:solidFill>
              <a:srgbClr val="D85A30"/>
            </a:solidFill>
            <a:prstDash val="solid"/>
          </a:ln>
        </p:spPr>
      </p:sp>
      <p:sp>
        <p:nvSpPr>
          <p:cNvPr id="26" name="Text 24"/>
          <p:cNvSpPr/>
          <p:nvPr/>
        </p:nvSpPr>
        <p:spPr>
          <a:xfrm>
            <a:off x="621792" y="4169664"/>
            <a:ext cx="457200" cy="621792"/>
          </a:xfrm>
          <a:prstGeom prst="rect">
            <a:avLst/>
          </a:prstGeom>
          <a:noFill/>
          <a:ln/>
        </p:spPr>
        <p:txBody>
          <a:bodyPr wrap="square" rtlCol="0" anchor="ctr"/>
          <a:lstStyle/>
          <a:p>
            <a:pPr marL="0" indent="0">
              <a:buNone/>
            </a:pPr>
            <a:r>
              <a:rPr lang="en-US" sz="1400" b="1" dirty="0">
                <a:solidFill>
                  <a:srgbClr val="D85A30"/>
                </a:solidFill>
                <a:latin typeface="Trebuchet MS" pitchFamily="34" charset="0"/>
                <a:ea typeface="Trebuchet MS" pitchFamily="34" charset="-122"/>
                <a:cs typeface="Trebuchet MS" pitchFamily="34" charset="-120"/>
              </a:rPr>
              <a:t>05</a:t>
            </a:r>
            <a:endParaRPr lang="en-US" sz="1400" dirty="0"/>
          </a:p>
        </p:txBody>
      </p:sp>
      <p:sp>
        <p:nvSpPr>
          <p:cNvPr id="27" name="Text 25"/>
          <p:cNvSpPr/>
          <p:nvPr/>
        </p:nvSpPr>
        <p:spPr>
          <a:xfrm>
            <a:off x="1143000" y="4206240"/>
            <a:ext cx="2560320" cy="292608"/>
          </a:xfrm>
          <a:prstGeom prst="rect">
            <a:avLst/>
          </a:prstGeom>
          <a:noFill/>
          <a:ln/>
        </p:spPr>
        <p:txBody>
          <a:bodyPr wrap="square" rtlCol="0" anchor="b"/>
          <a:lstStyle/>
          <a:p>
            <a:pPr marL="0" indent="0">
              <a:buNone/>
            </a:pPr>
            <a:r>
              <a:rPr lang="en-US" sz="1200" b="1" dirty="0">
                <a:solidFill>
                  <a:srgbClr val="2C2C2A"/>
                </a:solidFill>
                <a:latin typeface="Trebuchet MS" pitchFamily="34" charset="0"/>
                <a:ea typeface="Trebuchet MS" pitchFamily="34" charset="-122"/>
                <a:cs typeface="Trebuchet MS" pitchFamily="34" charset="-120"/>
              </a:rPr>
              <a:t>Sunum Yapısı</a:t>
            </a:r>
            <a:endParaRPr lang="en-US" sz="1200" dirty="0"/>
          </a:p>
        </p:txBody>
      </p:sp>
      <p:sp>
        <p:nvSpPr>
          <p:cNvPr id="28" name="Text 26"/>
          <p:cNvSpPr/>
          <p:nvPr/>
        </p:nvSpPr>
        <p:spPr>
          <a:xfrm>
            <a:off x="1143000" y="4489704"/>
            <a:ext cx="7406640" cy="274320"/>
          </a:xfrm>
          <a:prstGeom prst="rect">
            <a:avLst/>
          </a:prstGeom>
          <a:noFill/>
          <a:ln/>
        </p:spPr>
        <p:txBody>
          <a:bodyPr wrap="square" rtlCol="0" anchor="t"/>
          <a:lstStyle/>
          <a:p>
            <a:pPr marL="0" indent="0">
              <a:buNone/>
            </a:pPr>
            <a:r>
              <a:rPr lang="en-US" sz="1050" dirty="0">
                <a:solidFill>
                  <a:srgbClr val="5F5E5A"/>
                </a:solidFill>
                <a:latin typeface="Calibri" pitchFamily="34" charset="0"/>
                <a:ea typeface="Calibri" pitchFamily="34" charset="-122"/>
                <a:cs typeface="Calibri" pitchFamily="34" charset="-120"/>
              </a:rPr>
              <a:t>İçerik düzeni ve sunu akışı geliştirilmesi gerekiyor</a:t>
            </a: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378ADD"/>
          </a:solidFill>
          <a:ln w="12700">
            <a:solidFill>
              <a:srgbClr val="378ADD"/>
            </a:solidFill>
            <a:prstDash val="solid"/>
          </a:ln>
        </p:spPr>
      </p:sp>
      <p:sp>
        <p:nvSpPr>
          <p:cNvPr id="3" name="Text 1"/>
          <p:cNvSpPr/>
          <p:nvPr/>
        </p:nvSpPr>
        <p:spPr>
          <a:xfrm>
            <a:off x="457200" y="0"/>
            <a:ext cx="8229600" cy="1005840"/>
          </a:xfrm>
          <a:prstGeom prst="rect">
            <a:avLst/>
          </a:prstGeom>
          <a:noFill/>
          <a:ln/>
        </p:spPr>
        <p:txBody>
          <a:bodyPr wrap="square" rtlCol="0" anchor="ctr"/>
          <a:lstStyle/>
          <a:p>
            <a:pPr marL="0" indent="0">
              <a:buNone/>
            </a:pPr>
            <a:r>
              <a:rPr lang="en-US" sz="2600" b="1" dirty="0">
                <a:solidFill>
                  <a:srgbClr val="FFFFFF"/>
                </a:solidFill>
                <a:latin typeface="Trebuchet MS" pitchFamily="34" charset="0"/>
                <a:ea typeface="Trebuchet MS" pitchFamily="34" charset="-122"/>
                <a:cs typeface="Trebuchet MS" pitchFamily="34" charset="-120"/>
              </a:rPr>
              <a:t>Gelecek Eğitim Önerileri</a:t>
            </a:r>
            <a:endParaRPr lang="en-US" sz="2600" dirty="0"/>
          </a:p>
        </p:txBody>
      </p:sp>
      <p:sp>
        <p:nvSpPr>
          <p:cNvPr id="4" name="Shape 2"/>
          <p:cNvSpPr/>
          <p:nvPr/>
        </p:nvSpPr>
        <p:spPr>
          <a:xfrm>
            <a:off x="457200" y="1188720"/>
            <a:ext cx="4114800" cy="658368"/>
          </a:xfrm>
          <a:prstGeom prst="rect">
            <a:avLst/>
          </a:prstGeom>
          <a:solidFill>
            <a:srgbClr val="F1EFE8"/>
          </a:solidFill>
          <a:ln w="12700">
            <a:solidFill>
              <a:srgbClr val="D3D1C7"/>
            </a:solidFill>
            <a:prstDash val="solid"/>
          </a:ln>
        </p:spPr>
      </p:sp>
      <p:sp>
        <p:nvSpPr>
          <p:cNvPr id="5" name="Shape 3"/>
          <p:cNvSpPr/>
          <p:nvPr/>
        </p:nvSpPr>
        <p:spPr>
          <a:xfrm>
            <a:off x="457200" y="1188720"/>
            <a:ext cx="91440" cy="658368"/>
          </a:xfrm>
          <a:prstGeom prst="rect">
            <a:avLst/>
          </a:prstGeom>
          <a:solidFill>
            <a:srgbClr val="028090"/>
          </a:solidFill>
          <a:ln w="12700">
            <a:solidFill>
              <a:srgbClr val="028090"/>
            </a:solidFill>
            <a:prstDash val="solid"/>
          </a:ln>
        </p:spPr>
      </p:sp>
      <p:sp>
        <p:nvSpPr>
          <p:cNvPr id="6" name="Text 4"/>
          <p:cNvSpPr/>
          <p:nvPr/>
        </p:nvSpPr>
        <p:spPr>
          <a:xfrm>
            <a:off x="685800" y="1188720"/>
            <a:ext cx="3749040" cy="658368"/>
          </a:xfrm>
          <a:prstGeom prst="rect">
            <a:avLst/>
          </a:prstGeom>
          <a:noFill/>
          <a:ln/>
        </p:spPr>
        <p:txBody>
          <a:bodyPr wrap="square" rtlCol="0" anchor="ctr"/>
          <a:lstStyle/>
          <a:p>
            <a:pPr marL="0" indent="0">
              <a:buNone/>
            </a:pPr>
            <a:r>
              <a:rPr lang="en-US" sz="1200" b="1" dirty="0">
                <a:solidFill>
                  <a:srgbClr val="2C2C2A"/>
                </a:solidFill>
                <a:latin typeface="Trebuchet MS" pitchFamily="34" charset="0"/>
                <a:ea typeface="Trebuchet MS" pitchFamily="34" charset="-122"/>
                <a:cs typeface="Trebuchet MS" pitchFamily="34" charset="-120"/>
              </a:rPr>
              <a:t>Siber Güvenlik</a:t>
            </a:r>
            <a:endParaRPr lang="en-US" sz="1200" dirty="0"/>
          </a:p>
        </p:txBody>
      </p:sp>
      <p:sp>
        <p:nvSpPr>
          <p:cNvPr id="7" name="Shape 5"/>
          <p:cNvSpPr/>
          <p:nvPr/>
        </p:nvSpPr>
        <p:spPr>
          <a:xfrm>
            <a:off x="4892040" y="1188720"/>
            <a:ext cx="4114800" cy="658368"/>
          </a:xfrm>
          <a:prstGeom prst="rect">
            <a:avLst/>
          </a:prstGeom>
          <a:solidFill>
            <a:srgbClr val="F1EFE8"/>
          </a:solidFill>
          <a:ln w="12700">
            <a:solidFill>
              <a:srgbClr val="D3D1C7"/>
            </a:solidFill>
            <a:prstDash val="solid"/>
          </a:ln>
        </p:spPr>
      </p:sp>
      <p:sp>
        <p:nvSpPr>
          <p:cNvPr id="8" name="Shape 6"/>
          <p:cNvSpPr/>
          <p:nvPr/>
        </p:nvSpPr>
        <p:spPr>
          <a:xfrm>
            <a:off x="4892040" y="1188720"/>
            <a:ext cx="91440" cy="658368"/>
          </a:xfrm>
          <a:prstGeom prst="rect">
            <a:avLst/>
          </a:prstGeom>
          <a:solidFill>
            <a:srgbClr val="378ADD"/>
          </a:solidFill>
          <a:ln w="12700">
            <a:solidFill>
              <a:srgbClr val="378ADD"/>
            </a:solidFill>
            <a:prstDash val="solid"/>
          </a:ln>
        </p:spPr>
      </p:sp>
      <p:sp>
        <p:nvSpPr>
          <p:cNvPr id="9" name="Text 7"/>
          <p:cNvSpPr/>
          <p:nvPr/>
        </p:nvSpPr>
        <p:spPr>
          <a:xfrm>
            <a:off x="5120640" y="1188720"/>
            <a:ext cx="3749040" cy="658368"/>
          </a:xfrm>
          <a:prstGeom prst="rect">
            <a:avLst/>
          </a:prstGeom>
          <a:noFill/>
          <a:ln/>
        </p:spPr>
        <p:txBody>
          <a:bodyPr wrap="square" rtlCol="0" anchor="ctr"/>
          <a:lstStyle/>
          <a:p>
            <a:pPr marL="0" indent="0">
              <a:buNone/>
            </a:pPr>
            <a:r>
              <a:rPr lang="en-US" sz="1200" b="1" dirty="0">
                <a:solidFill>
                  <a:srgbClr val="2C2C2A"/>
                </a:solidFill>
                <a:latin typeface="Trebuchet MS" pitchFamily="34" charset="0"/>
                <a:ea typeface="Trebuchet MS" pitchFamily="34" charset="-122"/>
                <a:cs typeface="Trebuchet MS" pitchFamily="34" charset="-120"/>
              </a:rPr>
              <a:t>Sosyal Medya Kullanımı</a:t>
            </a:r>
            <a:endParaRPr lang="en-US" sz="1200" dirty="0"/>
          </a:p>
        </p:txBody>
      </p:sp>
      <p:sp>
        <p:nvSpPr>
          <p:cNvPr id="10" name="Shape 8"/>
          <p:cNvSpPr/>
          <p:nvPr/>
        </p:nvSpPr>
        <p:spPr>
          <a:xfrm>
            <a:off x="457200" y="2057400"/>
            <a:ext cx="4114800" cy="658368"/>
          </a:xfrm>
          <a:prstGeom prst="rect">
            <a:avLst/>
          </a:prstGeom>
          <a:solidFill>
            <a:srgbClr val="F1EFE8"/>
          </a:solidFill>
          <a:ln w="12700">
            <a:solidFill>
              <a:srgbClr val="D3D1C7"/>
            </a:solidFill>
            <a:prstDash val="solid"/>
          </a:ln>
        </p:spPr>
      </p:sp>
      <p:sp>
        <p:nvSpPr>
          <p:cNvPr id="11" name="Shape 9"/>
          <p:cNvSpPr/>
          <p:nvPr/>
        </p:nvSpPr>
        <p:spPr>
          <a:xfrm>
            <a:off x="457200" y="2057400"/>
            <a:ext cx="91440" cy="658368"/>
          </a:xfrm>
          <a:prstGeom prst="rect">
            <a:avLst/>
          </a:prstGeom>
          <a:solidFill>
            <a:srgbClr val="BA7517"/>
          </a:solidFill>
          <a:ln w="12700">
            <a:solidFill>
              <a:srgbClr val="BA7517"/>
            </a:solidFill>
            <a:prstDash val="solid"/>
          </a:ln>
        </p:spPr>
      </p:sp>
      <p:sp>
        <p:nvSpPr>
          <p:cNvPr id="12" name="Text 10"/>
          <p:cNvSpPr/>
          <p:nvPr/>
        </p:nvSpPr>
        <p:spPr>
          <a:xfrm>
            <a:off x="685800" y="2057400"/>
            <a:ext cx="3749040" cy="658368"/>
          </a:xfrm>
          <a:prstGeom prst="rect">
            <a:avLst/>
          </a:prstGeom>
          <a:noFill/>
          <a:ln/>
        </p:spPr>
        <p:txBody>
          <a:bodyPr wrap="square" rtlCol="0" anchor="ctr"/>
          <a:lstStyle/>
          <a:p>
            <a:pPr marL="0" indent="0">
              <a:buNone/>
            </a:pPr>
            <a:r>
              <a:rPr lang="en-US" sz="1200" b="1" dirty="0">
                <a:solidFill>
                  <a:srgbClr val="2C2C2A"/>
                </a:solidFill>
                <a:latin typeface="Trebuchet MS" pitchFamily="34" charset="0"/>
                <a:ea typeface="Trebuchet MS" pitchFamily="34" charset="-122"/>
                <a:cs typeface="Trebuchet MS" pitchFamily="34" charset="-120"/>
              </a:rPr>
              <a:t>Etkili Sunum Hazırlama</a:t>
            </a:r>
            <a:endParaRPr lang="en-US" sz="1200" dirty="0"/>
          </a:p>
        </p:txBody>
      </p:sp>
      <p:sp>
        <p:nvSpPr>
          <p:cNvPr id="13" name="Shape 11"/>
          <p:cNvSpPr/>
          <p:nvPr/>
        </p:nvSpPr>
        <p:spPr>
          <a:xfrm>
            <a:off x="4892040" y="2057400"/>
            <a:ext cx="4114800" cy="658368"/>
          </a:xfrm>
          <a:prstGeom prst="rect">
            <a:avLst/>
          </a:prstGeom>
          <a:solidFill>
            <a:srgbClr val="F1EFE8"/>
          </a:solidFill>
          <a:ln w="12700">
            <a:solidFill>
              <a:srgbClr val="D3D1C7"/>
            </a:solidFill>
            <a:prstDash val="solid"/>
          </a:ln>
        </p:spPr>
      </p:sp>
      <p:sp>
        <p:nvSpPr>
          <p:cNvPr id="14" name="Shape 12"/>
          <p:cNvSpPr/>
          <p:nvPr/>
        </p:nvSpPr>
        <p:spPr>
          <a:xfrm>
            <a:off x="4892040" y="2057400"/>
            <a:ext cx="91440" cy="658368"/>
          </a:xfrm>
          <a:prstGeom prst="rect">
            <a:avLst/>
          </a:prstGeom>
          <a:solidFill>
            <a:srgbClr val="028090"/>
          </a:solidFill>
          <a:ln w="12700">
            <a:solidFill>
              <a:srgbClr val="028090"/>
            </a:solidFill>
            <a:prstDash val="solid"/>
          </a:ln>
        </p:spPr>
      </p:sp>
      <p:sp>
        <p:nvSpPr>
          <p:cNvPr id="15" name="Text 13"/>
          <p:cNvSpPr/>
          <p:nvPr/>
        </p:nvSpPr>
        <p:spPr>
          <a:xfrm>
            <a:off x="5120640" y="2057400"/>
            <a:ext cx="3749040" cy="658368"/>
          </a:xfrm>
          <a:prstGeom prst="rect">
            <a:avLst/>
          </a:prstGeom>
          <a:noFill/>
          <a:ln/>
        </p:spPr>
        <p:txBody>
          <a:bodyPr wrap="square" rtlCol="0" anchor="ctr"/>
          <a:lstStyle/>
          <a:p>
            <a:pPr marL="0" indent="0">
              <a:buNone/>
            </a:pPr>
            <a:r>
              <a:rPr lang="en-US" sz="1200" b="1" dirty="0">
                <a:solidFill>
                  <a:srgbClr val="2C2C2A"/>
                </a:solidFill>
                <a:latin typeface="Trebuchet MS" pitchFamily="34" charset="0"/>
                <a:ea typeface="Trebuchet MS" pitchFamily="34" charset="-122"/>
                <a:cs typeface="Trebuchet MS" pitchFamily="34" charset="-120"/>
              </a:rPr>
              <a:t>YZ Araçları Karşılaştırması</a:t>
            </a:r>
            <a:endParaRPr lang="en-US" sz="1200" dirty="0"/>
          </a:p>
        </p:txBody>
      </p:sp>
      <p:sp>
        <p:nvSpPr>
          <p:cNvPr id="16" name="Shape 14"/>
          <p:cNvSpPr/>
          <p:nvPr/>
        </p:nvSpPr>
        <p:spPr>
          <a:xfrm>
            <a:off x="457200" y="2926080"/>
            <a:ext cx="4114800" cy="658368"/>
          </a:xfrm>
          <a:prstGeom prst="rect">
            <a:avLst/>
          </a:prstGeom>
          <a:solidFill>
            <a:srgbClr val="F1EFE8"/>
          </a:solidFill>
          <a:ln w="12700">
            <a:solidFill>
              <a:srgbClr val="D3D1C7"/>
            </a:solidFill>
            <a:prstDash val="solid"/>
          </a:ln>
        </p:spPr>
      </p:sp>
      <p:sp>
        <p:nvSpPr>
          <p:cNvPr id="17" name="Shape 15"/>
          <p:cNvSpPr/>
          <p:nvPr/>
        </p:nvSpPr>
        <p:spPr>
          <a:xfrm>
            <a:off x="457200" y="2926080"/>
            <a:ext cx="91440" cy="658368"/>
          </a:xfrm>
          <a:prstGeom prst="rect">
            <a:avLst/>
          </a:prstGeom>
          <a:solidFill>
            <a:srgbClr val="D85A30"/>
          </a:solidFill>
          <a:ln w="12700">
            <a:solidFill>
              <a:srgbClr val="D85A30"/>
            </a:solidFill>
            <a:prstDash val="solid"/>
          </a:ln>
        </p:spPr>
      </p:sp>
      <p:sp>
        <p:nvSpPr>
          <p:cNvPr id="18" name="Text 16"/>
          <p:cNvSpPr/>
          <p:nvPr/>
        </p:nvSpPr>
        <p:spPr>
          <a:xfrm>
            <a:off x="685800" y="2926080"/>
            <a:ext cx="3749040" cy="658368"/>
          </a:xfrm>
          <a:prstGeom prst="rect">
            <a:avLst/>
          </a:prstGeom>
          <a:noFill/>
          <a:ln/>
        </p:spPr>
        <p:txBody>
          <a:bodyPr wrap="square" rtlCol="0" anchor="ctr"/>
          <a:lstStyle/>
          <a:p>
            <a:pPr marL="0" indent="0">
              <a:buNone/>
            </a:pPr>
            <a:r>
              <a:rPr lang="en-US" sz="1200" b="1" dirty="0">
                <a:solidFill>
                  <a:srgbClr val="2C2C2A"/>
                </a:solidFill>
                <a:latin typeface="Trebuchet MS" pitchFamily="34" charset="0"/>
                <a:ea typeface="Trebuchet MS" pitchFamily="34" charset="-122"/>
                <a:cs typeface="Trebuchet MS" pitchFamily="34" charset="-120"/>
              </a:rPr>
              <a:t>İntihal ve Akademik Dürüstlük</a:t>
            </a:r>
            <a:endParaRPr lang="en-US" sz="1200" dirty="0"/>
          </a:p>
        </p:txBody>
      </p:sp>
      <p:sp>
        <p:nvSpPr>
          <p:cNvPr id="19" name="Shape 17"/>
          <p:cNvSpPr/>
          <p:nvPr/>
        </p:nvSpPr>
        <p:spPr>
          <a:xfrm>
            <a:off x="4892040" y="2926080"/>
            <a:ext cx="4114800" cy="658368"/>
          </a:xfrm>
          <a:prstGeom prst="rect">
            <a:avLst/>
          </a:prstGeom>
          <a:solidFill>
            <a:srgbClr val="F1EFE8"/>
          </a:solidFill>
          <a:ln w="12700">
            <a:solidFill>
              <a:srgbClr val="D3D1C7"/>
            </a:solidFill>
            <a:prstDash val="solid"/>
          </a:ln>
        </p:spPr>
      </p:sp>
      <p:sp>
        <p:nvSpPr>
          <p:cNvPr id="20" name="Shape 18"/>
          <p:cNvSpPr/>
          <p:nvPr/>
        </p:nvSpPr>
        <p:spPr>
          <a:xfrm>
            <a:off x="4892040" y="2926080"/>
            <a:ext cx="91440" cy="658368"/>
          </a:xfrm>
          <a:prstGeom prst="rect">
            <a:avLst/>
          </a:prstGeom>
          <a:solidFill>
            <a:srgbClr val="378ADD"/>
          </a:solidFill>
          <a:ln w="12700">
            <a:solidFill>
              <a:srgbClr val="378ADD"/>
            </a:solidFill>
            <a:prstDash val="solid"/>
          </a:ln>
        </p:spPr>
      </p:sp>
      <p:sp>
        <p:nvSpPr>
          <p:cNvPr id="21" name="Text 19"/>
          <p:cNvSpPr/>
          <p:nvPr/>
        </p:nvSpPr>
        <p:spPr>
          <a:xfrm>
            <a:off x="5120640" y="2926080"/>
            <a:ext cx="3749040" cy="658368"/>
          </a:xfrm>
          <a:prstGeom prst="rect">
            <a:avLst/>
          </a:prstGeom>
          <a:noFill/>
          <a:ln/>
        </p:spPr>
        <p:txBody>
          <a:bodyPr wrap="square" rtlCol="0" anchor="ctr"/>
          <a:lstStyle/>
          <a:p>
            <a:pPr marL="0" indent="0">
              <a:buNone/>
            </a:pPr>
            <a:r>
              <a:rPr lang="en-US" sz="1200" b="1" dirty="0">
                <a:solidFill>
                  <a:srgbClr val="2C2C2A"/>
                </a:solidFill>
                <a:latin typeface="Trebuchet MS" pitchFamily="34" charset="0"/>
                <a:ea typeface="Trebuchet MS" pitchFamily="34" charset="-122"/>
                <a:cs typeface="Trebuchet MS" pitchFamily="34" charset="-120"/>
              </a:rPr>
              <a:t>Dijital Çağda Aile/Psikoloji</a:t>
            </a:r>
            <a:endParaRPr lang="en-US" sz="1200" dirty="0"/>
          </a:p>
        </p:txBody>
      </p:sp>
      <p:sp>
        <p:nvSpPr>
          <p:cNvPr id="22" name="Shape 20"/>
          <p:cNvSpPr/>
          <p:nvPr/>
        </p:nvSpPr>
        <p:spPr>
          <a:xfrm>
            <a:off x="457200" y="3794760"/>
            <a:ext cx="4114800" cy="658368"/>
          </a:xfrm>
          <a:prstGeom prst="rect">
            <a:avLst/>
          </a:prstGeom>
          <a:solidFill>
            <a:srgbClr val="F1EFE8"/>
          </a:solidFill>
          <a:ln w="12700">
            <a:solidFill>
              <a:srgbClr val="D3D1C7"/>
            </a:solidFill>
            <a:prstDash val="solid"/>
          </a:ln>
        </p:spPr>
      </p:sp>
      <p:sp>
        <p:nvSpPr>
          <p:cNvPr id="23" name="Shape 21"/>
          <p:cNvSpPr/>
          <p:nvPr/>
        </p:nvSpPr>
        <p:spPr>
          <a:xfrm>
            <a:off x="457200" y="3794760"/>
            <a:ext cx="91440" cy="658368"/>
          </a:xfrm>
          <a:prstGeom prst="rect">
            <a:avLst/>
          </a:prstGeom>
          <a:solidFill>
            <a:srgbClr val="639922"/>
          </a:solidFill>
          <a:ln w="12700">
            <a:solidFill>
              <a:srgbClr val="639922"/>
            </a:solidFill>
            <a:prstDash val="solid"/>
          </a:ln>
        </p:spPr>
      </p:sp>
      <p:sp>
        <p:nvSpPr>
          <p:cNvPr id="24" name="Text 22"/>
          <p:cNvSpPr/>
          <p:nvPr/>
        </p:nvSpPr>
        <p:spPr>
          <a:xfrm>
            <a:off x="685800" y="3794760"/>
            <a:ext cx="3749040" cy="658368"/>
          </a:xfrm>
          <a:prstGeom prst="rect">
            <a:avLst/>
          </a:prstGeom>
          <a:noFill/>
          <a:ln/>
        </p:spPr>
        <p:txBody>
          <a:bodyPr wrap="square" rtlCol="0" anchor="ctr"/>
          <a:lstStyle/>
          <a:p>
            <a:pPr marL="0" indent="0">
              <a:buNone/>
            </a:pPr>
            <a:r>
              <a:rPr lang="en-US" sz="1200" b="1" dirty="0">
                <a:solidFill>
                  <a:srgbClr val="2C2C2A"/>
                </a:solidFill>
                <a:latin typeface="Trebuchet MS" pitchFamily="34" charset="0"/>
                <a:ea typeface="Trebuchet MS" pitchFamily="34" charset="-122"/>
                <a:cs typeface="Trebuchet MS" pitchFamily="34" charset="-120"/>
              </a:rPr>
              <a:t>YZ Kişiselleştirme</a:t>
            </a:r>
            <a:endParaRPr lang="en-US" sz="1200" dirty="0"/>
          </a:p>
        </p:txBody>
      </p:sp>
      <p:sp>
        <p:nvSpPr>
          <p:cNvPr id="25" name="Shape 23"/>
          <p:cNvSpPr/>
          <p:nvPr/>
        </p:nvSpPr>
        <p:spPr>
          <a:xfrm>
            <a:off x="4892040" y="3794760"/>
            <a:ext cx="4114800" cy="658368"/>
          </a:xfrm>
          <a:prstGeom prst="rect">
            <a:avLst/>
          </a:prstGeom>
          <a:solidFill>
            <a:srgbClr val="F1EFE8"/>
          </a:solidFill>
          <a:ln w="12700">
            <a:solidFill>
              <a:srgbClr val="D3D1C7"/>
            </a:solidFill>
            <a:prstDash val="solid"/>
          </a:ln>
        </p:spPr>
      </p:sp>
      <p:sp>
        <p:nvSpPr>
          <p:cNvPr id="26" name="Shape 24"/>
          <p:cNvSpPr/>
          <p:nvPr/>
        </p:nvSpPr>
        <p:spPr>
          <a:xfrm>
            <a:off x="4892040" y="3794760"/>
            <a:ext cx="91440" cy="658368"/>
          </a:xfrm>
          <a:prstGeom prst="rect">
            <a:avLst/>
          </a:prstGeom>
          <a:solidFill>
            <a:srgbClr val="3B6D11"/>
          </a:solidFill>
          <a:ln w="12700">
            <a:solidFill>
              <a:srgbClr val="3B6D11"/>
            </a:solidFill>
            <a:prstDash val="solid"/>
          </a:ln>
        </p:spPr>
      </p:sp>
      <p:sp>
        <p:nvSpPr>
          <p:cNvPr id="27" name="Text 25"/>
          <p:cNvSpPr/>
          <p:nvPr/>
        </p:nvSpPr>
        <p:spPr>
          <a:xfrm>
            <a:off x="5120640" y="3794760"/>
            <a:ext cx="3749040" cy="658368"/>
          </a:xfrm>
          <a:prstGeom prst="rect">
            <a:avLst/>
          </a:prstGeom>
          <a:noFill/>
          <a:ln/>
        </p:spPr>
        <p:txBody>
          <a:bodyPr wrap="square" rtlCol="0" anchor="ctr"/>
          <a:lstStyle/>
          <a:p>
            <a:pPr marL="0" indent="0">
              <a:buNone/>
            </a:pPr>
            <a:r>
              <a:rPr lang="en-US" sz="1200" b="1" dirty="0">
                <a:solidFill>
                  <a:srgbClr val="2C2C2A"/>
                </a:solidFill>
                <a:latin typeface="Trebuchet MS" pitchFamily="34" charset="0"/>
                <a:ea typeface="Trebuchet MS" pitchFamily="34" charset="-122"/>
                <a:cs typeface="Trebuchet MS" pitchFamily="34" charset="-120"/>
              </a:rPr>
              <a:t>Sürdürülebilirlik</a:t>
            </a:r>
            <a:endParaRPr lang="en-US" sz="1200" dirty="0"/>
          </a:p>
        </p:txBody>
      </p:sp>
      <p:sp>
        <p:nvSpPr>
          <p:cNvPr id="28" name="Shape 26"/>
          <p:cNvSpPr/>
          <p:nvPr/>
        </p:nvSpPr>
        <p:spPr>
          <a:xfrm>
            <a:off x="457200" y="4663440"/>
            <a:ext cx="8229600" cy="365760"/>
          </a:xfrm>
          <a:prstGeom prst="rect">
            <a:avLst/>
          </a:prstGeom>
          <a:solidFill>
            <a:srgbClr val="F1EFE8"/>
          </a:solidFill>
          <a:ln w="12700">
            <a:solidFill>
              <a:srgbClr val="D3D1C7"/>
            </a:solidFill>
            <a:prstDash val="solid"/>
          </a:ln>
        </p:spPr>
      </p:sp>
      <p:sp>
        <p:nvSpPr>
          <p:cNvPr id="29" name="Text 27"/>
          <p:cNvSpPr/>
          <p:nvPr/>
        </p:nvSpPr>
        <p:spPr>
          <a:xfrm>
            <a:off x="457200" y="4663440"/>
            <a:ext cx="8229600" cy="365760"/>
          </a:xfrm>
          <a:prstGeom prst="rect">
            <a:avLst/>
          </a:prstGeom>
          <a:noFill/>
          <a:ln/>
        </p:spPr>
        <p:txBody>
          <a:bodyPr wrap="square" rtlCol="0" anchor="ctr"/>
          <a:lstStyle/>
          <a:p>
            <a:pPr marL="0" indent="0" algn="ctr">
              <a:buNone/>
            </a:pPr>
            <a:r>
              <a:rPr lang="en-US" sz="1000" dirty="0">
                <a:solidFill>
                  <a:srgbClr val="5F5E5A"/>
                </a:solidFill>
                <a:latin typeface="Calibri" pitchFamily="34" charset="0"/>
                <a:ea typeface="Calibri" pitchFamily="34" charset="-122"/>
                <a:cs typeface="Calibri" pitchFamily="34" charset="-120"/>
              </a:rPr>
              <a:t>Bu konular katılımcı yorumları ve önerileri analiz edilerek belirlenmiştir.</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bg>
      <p:bgPr>
        <a:solidFill>
          <a:srgbClr val="023E4A"/>
        </a:solidFill>
        <a:effectLst/>
      </p:bgPr>
    </p:bg>
    <p:spTree>
      <p:nvGrpSpPr>
        <p:cNvPr id="1" name=""/>
        <p:cNvGrpSpPr/>
        <p:nvPr/>
      </p:nvGrpSpPr>
      <p:grpSpPr>
        <a:xfrm>
          <a:off x="0" y="0"/>
          <a:ext cx="0" cy="0"/>
          <a:chOff x="0" y="0"/>
          <a:chExt cx="0" cy="0"/>
        </a:xfrm>
      </p:grpSpPr>
      <p:sp>
        <p:nvSpPr>
          <p:cNvPr id="2" name="Shape 0"/>
          <p:cNvSpPr/>
          <p:nvPr/>
        </p:nvSpPr>
        <p:spPr>
          <a:xfrm>
            <a:off x="0" y="0"/>
            <a:ext cx="9144000" cy="1828800"/>
          </a:xfrm>
          <a:prstGeom prst="rect">
            <a:avLst/>
          </a:prstGeom>
          <a:solidFill>
            <a:srgbClr val="015060"/>
          </a:solidFill>
          <a:ln w="12700">
            <a:solidFill>
              <a:srgbClr val="015060"/>
            </a:solidFill>
            <a:prstDash val="solid"/>
          </a:ln>
        </p:spPr>
      </p:sp>
      <p:sp>
        <p:nvSpPr>
          <p:cNvPr id="3" name="Shape 1"/>
          <p:cNvSpPr/>
          <p:nvPr/>
        </p:nvSpPr>
        <p:spPr>
          <a:xfrm>
            <a:off x="0" y="3291840"/>
            <a:ext cx="9144000" cy="1828800"/>
          </a:xfrm>
          <a:prstGeom prst="rect">
            <a:avLst/>
          </a:prstGeom>
          <a:solidFill>
            <a:srgbClr val="015060"/>
          </a:solidFill>
          <a:ln w="12700">
            <a:solidFill>
              <a:srgbClr val="015060"/>
            </a:solidFill>
            <a:prstDash val="solid"/>
          </a:ln>
        </p:spPr>
      </p:sp>
      <p:sp>
        <p:nvSpPr>
          <p:cNvPr id="4" name="Text 2"/>
          <p:cNvSpPr/>
          <p:nvPr/>
        </p:nvSpPr>
        <p:spPr>
          <a:xfrm>
            <a:off x="457200" y="182880"/>
            <a:ext cx="8229600" cy="1280160"/>
          </a:xfrm>
          <a:prstGeom prst="rect">
            <a:avLst/>
          </a:prstGeom>
          <a:noFill/>
          <a:ln/>
        </p:spPr>
        <p:txBody>
          <a:bodyPr wrap="square" rtlCol="0" anchor="ctr"/>
          <a:lstStyle/>
          <a:p>
            <a:pPr marL="0" indent="0" algn="ctr">
              <a:buNone/>
            </a:pPr>
            <a:r>
              <a:rPr lang="en-US" sz="2800" b="1" dirty="0">
                <a:solidFill>
                  <a:srgbClr val="FFFFFF"/>
                </a:solidFill>
                <a:latin typeface="Trebuchet MS" pitchFamily="34" charset="0"/>
                <a:ea typeface="Trebuchet MS" pitchFamily="34" charset="-122"/>
                <a:cs typeface="Trebuchet MS" pitchFamily="34" charset="-120"/>
              </a:rPr>
              <a:t>Sonuç ve Değerlendirme</a:t>
            </a:r>
            <a:endParaRPr lang="en-US" sz="2800" dirty="0"/>
          </a:p>
        </p:txBody>
      </p:sp>
      <p:sp>
        <p:nvSpPr>
          <p:cNvPr id="5" name="Shape 3"/>
          <p:cNvSpPr/>
          <p:nvPr/>
        </p:nvSpPr>
        <p:spPr>
          <a:xfrm>
            <a:off x="147711" y="1920240"/>
            <a:ext cx="1867486" cy="1078992"/>
          </a:xfrm>
          <a:prstGeom prst="rect">
            <a:avLst/>
          </a:prstGeom>
          <a:solidFill>
            <a:srgbClr val="015060"/>
          </a:solidFill>
          <a:ln w="12700">
            <a:solidFill>
              <a:srgbClr val="02C39A"/>
            </a:solidFill>
            <a:prstDash val="solid"/>
          </a:ln>
        </p:spPr>
      </p:sp>
      <p:sp>
        <p:nvSpPr>
          <p:cNvPr id="6" name="Text 4"/>
          <p:cNvSpPr/>
          <p:nvPr/>
        </p:nvSpPr>
        <p:spPr>
          <a:xfrm>
            <a:off x="147711" y="1938528"/>
            <a:ext cx="1867486" cy="622495"/>
          </a:xfrm>
          <a:prstGeom prst="rect">
            <a:avLst/>
          </a:prstGeom>
          <a:noFill/>
          <a:ln/>
        </p:spPr>
        <p:txBody>
          <a:bodyPr wrap="square" rtlCol="0" anchor="ctr"/>
          <a:lstStyle/>
          <a:p>
            <a:pPr marL="0" indent="0" algn="ctr">
              <a:buNone/>
            </a:pPr>
            <a:r>
              <a:rPr lang="en-US" sz="2600" b="1" dirty="0">
                <a:solidFill>
                  <a:srgbClr val="02C39A"/>
                </a:solidFill>
                <a:latin typeface="Trebuchet MS" pitchFamily="34" charset="0"/>
                <a:ea typeface="Trebuchet MS" pitchFamily="34" charset="-122"/>
                <a:cs typeface="Trebuchet MS" pitchFamily="34" charset="-120"/>
              </a:rPr>
              <a:t>4.3/5</a:t>
            </a:r>
            <a:endParaRPr lang="en-US" sz="2600" dirty="0"/>
          </a:p>
        </p:txBody>
      </p:sp>
      <p:sp>
        <p:nvSpPr>
          <p:cNvPr id="7" name="Text 5"/>
          <p:cNvSpPr/>
          <p:nvPr/>
        </p:nvSpPr>
        <p:spPr>
          <a:xfrm>
            <a:off x="147711" y="2606040"/>
            <a:ext cx="1867486" cy="331998"/>
          </a:xfrm>
          <a:prstGeom prst="rect">
            <a:avLst/>
          </a:prstGeom>
          <a:noFill/>
          <a:ln/>
        </p:spPr>
        <p:txBody>
          <a:bodyPr wrap="square" rtlCol="0" anchor="ctr"/>
          <a:lstStyle/>
          <a:p>
            <a:pPr marL="0" indent="0" algn="ctr">
              <a:buNone/>
            </a:pPr>
            <a:r>
              <a:rPr lang="en-US" sz="1000" dirty="0">
                <a:solidFill>
                  <a:srgbClr val="9FE1CB"/>
                </a:solidFill>
                <a:latin typeface="Calibri" pitchFamily="34" charset="0"/>
                <a:ea typeface="Calibri" pitchFamily="34" charset="-122"/>
                <a:cs typeface="Calibri" pitchFamily="34" charset="-120"/>
              </a:rPr>
              <a:t>Ortalama puan</a:t>
            </a:r>
            <a:endParaRPr lang="en-US" sz="1000" dirty="0"/>
          </a:p>
        </p:txBody>
      </p:sp>
      <p:sp>
        <p:nvSpPr>
          <p:cNvPr id="8" name="Shape 6"/>
          <p:cNvSpPr/>
          <p:nvPr/>
        </p:nvSpPr>
        <p:spPr>
          <a:xfrm>
            <a:off x="2479431" y="1920240"/>
            <a:ext cx="1867486" cy="1078992"/>
          </a:xfrm>
          <a:prstGeom prst="rect">
            <a:avLst/>
          </a:prstGeom>
          <a:solidFill>
            <a:srgbClr val="015060"/>
          </a:solidFill>
          <a:ln w="12700">
            <a:solidFill>
              <a:srgbClr val="02C39A"/>
            </a:solidFill>
            <a:prstDash val="solid"/>
          </a:ln>
        </p:spPr>
      </p:sp>
      <p:sp>
        <p:nvSpPr>
          <p:cNvPr id="9" name="Text 7"/>
          <p:cNvSpPr/>
          <p:nvPr/>
        </p:nvSpPr>
        <p:spPr>
          <a:xfrm>
            <a:off x="2479431" y="1938528"/>
            <a:ext cx="1867486" cy="622495"/>
          </a:xfrm>
          <a:prstGeom prst="rect">
            <a:avLst/>
          </a:prstGeom>
          <a:noFill/>
          <a:ln/>
        </p:spPr>
        <p:txBody>
          <a:bodyPr wrap="square" rtlCol="0" anchor="ctr"/>
          <a:lstStyle/>
          <a:p>
            <a:pPr marL="0" indent="0" algn="ctr">
              <a:buNone/>
            </a:pPr>
            <a:r>
              <a:rPr lang="en-US" sz="2600" b="1" dirty="0">
                <a:solidFill>
                  <a:srgbClr val="02C39A"/>
                </a:solidFill>
                <a:latin typeface="Trebuchet MS" pitchFamily="34" charset="0"/>
                <a:ea typeface="Trebuchet MS" pitchFamily="34" charset="-122"/>
                <a:cs typeface="Trebuchet MS" pitchFamily="34" charset="-120"/>
              </a:rPr>
              <a:t>%90</a:t>
            </a:r>
            <a:endParaRPr lang="en-US" sz="2600" dirty="0"/>
          </a:p>
        </p:txBody>
      </p:sp>
      <p:sp>
        <p:nvSpPr>
          <p:cNvPr id="10" name="Text 8"/>
          <p:cNvSpPr/>
          <p:nvPr/>
        </p:nvSpPr>
        <p:spPr>
          <a:xfrm>
            <a:off x="2479431" y="2606040"/>
            <a:ext cx="1867486" cy="331998"/>
          </a:xfrm>
          <a:prstGeom prst="rect">
            <a:avLst/>
          </a:prstGeom>
          <a:noFill/>
          <a:ln/>
        </p:spPr>
        <p:txBody>
          <a:bodyPr wrap="square" rtlCol="0" anchor="ctr"/>
          <a:lstStyle/>
          <a:p>
            <a:pPr marL="0" indent="0" algn="ctr">
              <a:buNone/>
            </a:pPr>
            <a:r>
              <a:rPr lang="en-US" sz="1000" dirty="0">
                <a:solidFill>
                  <a:srgbClr val="9FE1CB"/>
                </a:solidFill>
                <a:latin typeface="Calibri" pitchFamily="34" charset="0"/>
                <a:ea typeface="Calibri" pitchFamily="34" charset="-122"/>
                <a:cs typeface="Calibri" pitchFamily="34" charset="-120"/>
              </a:rPr>
              <a:t>Memnuniyet oranı</a:t>
            </a:r>
            <a:endParaRPr lang="en-US" sz="1000" dirty="0"/>
          </a:p>
        </p:txBody>
      </p:sp>
      <p:sp>
        <p:nvSpPr>
          <p:cNvPr id="11" name="Shape 9"/>
          <p:cNvSpPr/>
          <p:nvPr/>
        </p:nvSpPr>
        <p:spPr>
          <a:xfrm>
            <a:off x="4811151" y="1920240"/>
            <a:ext cx="1867486" cy="1078992"/>
          </a:xfrm>
          <a:prstGeom prst="rect">
            <a:avLst/>
          </a:prstGeom>
          <a:solidFill>
            <a:srgbClr val="015060"/>
          </a:solidFill>
          <a:ln w="12700">
            <a:solidFill>
              <a:srgbClr val="02C39A"/>
            </a:solidFill>
            <a:prstDash val="solid"/>
          </a:ln>
        </p:spPr>
      </p:sp>
      <p:sp>
        <p:nvSpPr>
          <p:cNvPr id="12" name="Text 10"/>
          <p:cNvSpPr/>
          <p:nvPr/>
        </p:nvSpPr>
        <p:spPr>
          <a:xfrm>
            <a:off x="4811151" y="1938528"/>
            <a:ext cx="1867486" cy="622495"/>
          </a:xfrm>
          <a:prstGeom prst="rect">
            <a:avLst/>
          </a:prstGeom>
          <a:noFill/>
          <a:ln/>
        </p:spPr>
        <p:txBody>
          <a:bodyPr wrap="square" rtlCol="0" anchor="ctr"/>
          <a:lstStyle/>
          <a:p>
            <a:pPr marL="0" indent="0" algn="ctr">
              <a:buNone/>
            </a:pPr>
            <a:r>
              <a:rPr lang="en-US" sz="2600" b="1" dirty="0">
                <a:solidFill>
                  <a:srgbClr val="02C39A"/>
                </a:solidFill>
                <a:latin typeface="Trebuchet MS" pitchFamily="34" charset="0"/>
                <a:ea typeface="Trebuchet MS" pitchFamily="34" charset="-122"/>
                <a:cs typeface="Trebuchet MS" pitchFamily="34" charset="-120"/>
              </a:rPr>
              <a:t>5</a:t>
            </a:r>
            <a:endParaRPr lang="en-US" sz="2600" dirty="0"/>
          </a:p>
        </p:txBody>
      </p:sp>
      <p:sp>
        <p:nvSpPr>
          <p:cNvPr id="13" name="Text 11"/>
          <p:cNvSpPr/>
          <p:nvPr/>
        </p:nvSpPr>
        <p:spPr>
          <a:xfrm>
            <a:off x="4811151" y="2606040"/>
            <a:ext cx="1867486" cy="331998"/>
          </a:xfrm>
          <a:prstGeom prst="rect">
            <a:avLst/>
          </a:prstGeom>
          <a:noFill/>
          <a:ln/>
        </p:spPr>
        <p:txBody>
          <a:bodyPr wrap="square" rtlCol="0" anchor="ctr"/>
          <a:lstStyle/>
          <a:p>
            <a:pPr marL="0" indent="0" algn="ctr">
              <a:buNone/>
            </a:pPr>
            <a:r>
              <a:rPr lang="en-US" sz="1000" dirty="0">
                <a:solidFill>
                  <a:srgbClr val="9FE1CB"/>
                </a:solidFill>
                <a:latin typeface="Calibri" pitchFamily="34" charset="0"/>
                <a:ea typeface="Calibri" pitchFamily="34" charset="-122"/>
                <a:cs typeface="Calibri" pitchFamily="34" charset="-120"/>
              </a:rPr>
              <a:t>Geliştirme alanı</a:t>
            </a:r>
            <a:endParaRPr lang="en-US" sz="1000" dirty="0"/>
          </a:p>
        </p:txBody>
      </p:sp>
      <p:sp>
        <p:nvSpPr>
          <p:cNvPr id="14" name="Shape 12"/>
          <p:cNvSpPr/>
          <p:nvPr/>
        </p:nvSpPr>
        <p:spPr>
          <a:xfrm>
            <a:off x="7142871" y="1920240"/>
            <a:ext cx="1867486" cy="1078992"/>
          </a:xfrm>
          <a:prstGeom prst="rect">
            <a:avLst/>
          </a:prstGeom>
          <a:solidFill>
            <a:srgbClr val="015060"/>
          </a:solidFill>
          <a:ln w="12700">
            <a:solidFill>
              <a:srgbClr val="02C39A"/>
            </a:solidFill>
            <a:prstDash val="solid"/>
          </a:ln>
        </p:spPr>
      </p:sp>
      <p:sp>
        <p:nvSpPr>
          <p:cNvPr id="15" name="Text 13"/>
          <p:cNvSpPr/>
          <p:nvPr/>
        </p:nvSpPr>
        <p:spPr>
          <a:xfrm>
            <a:off x="7142871" y="1938528"/>
            <a:ext cx="1867486" cy="622495"/>
          </a:xfrm>
          <a:prstGeom prst="rect">
            <a:avLst/>
          </a:prstGeom>
          <a:noFill/>
          <a:ln/>
        </p:spPr>
        <p:txBody>
          <a:bodyPr wrap="square" rtlCol="0" anchor="ctr"/>
          <a:lstStyle/>
          <a:p>
            <a:pPr marL="0" indent="0" algn="ctr">
              <a:buNone/>
            </a:pPr>
            <a:r>
              <a:rPr lang="en-US" sz="2600" b="1" dirty="0">
                <a:solidFill>
                  <a:srgbClr val="02C39A"/>
                </a:solidFill>
                <a:latin typeface="Trebuchet MS" pitchFamily="34" charset="0"/>
                <a:ea typeface="Trebuchet MS" pitchFamily="34" charset="-122"/>
                <a:cs typeface="Trebuchet MS" pitchFamily="34" charset="-120"/>
              </a:rPr>
              <a:t>8</a:t>
            </a:r>
            <a:endParaRPr lang="en-US" sz="2600" dirty="0"/>
          </a:p>
        </p:txBody>
      </p:sp>
      <p:sp>
        <p:nvSpPr>
          <p:cNvPr id="16" name="Text 14"/>
          <p:cNvSpPr/>
          <p:nvPr/>
        </p:nvSpPr>
        <p:spPr>
          <a:xfrm>
            <a:off x="7142871" y="2606040"/>
            <a:ext cx="1867486" cy="331998"/>
          </a:xfrm>
          <a:prstGeom prst="rect">
            <a:avLst/>
          </a:prstGeom>
          <a:noFill/>
          <a:ln/>
        </p:spPr>
        <p:txBody>
          <a:bodyPr wrap="square" rtlCol="0" anchor="ctr"/>
          <a:lstStyle/>
          <a:p>
            <a:pPr marL="0" indent="0" algn="ctr">
              <a:buNone/>
            </a:pPr>
            <a:r>
              <a:rPr lang="en-US" sz="1000" dirty="0">
                <a:solidFill>
                  <a:srgbClr val="9FE1CB"/>
                </a:solidFill>
                <a:latin typeface="Calibri" pitchFamily="34" charset="0"/>
                <a:ea typeface="Calibri" pitchFamily="34" charset="-122"/>
                <a:cs typeface="Calibri" pitchFamily="34" charset="-120"/>
              </a:rPr>
              <a:t>Yeni konu önerisi</a:t>
            </a:r>
            <a:endParaRPr lang="en-US" sz="1000" dirty="0"/>
          </a:p>
        </p:txBody>
      </p:sp>
      <p:sp>
        <p:nvSpPr>
          <p:cNvPr id="17" name="Text 15"/>
          <p:cNvSpPr/>
          <p:nvPr/>
        </p:nvSpPr>
        <p:spPr>
          <a:xfrm>
            <a:off x="457200" y="3337560"/>
            <a:ext cx="8229600" cy="1371600"/>
          </a:xfrm>
          <a:prstGeom prst="rect">
            <a:avLst/>
          </a:prstGeom>
          <a:noFill/>
          <a:ln/>
        </p:spPr>
        <p:txBody>
          <a:bodyPr wrap="square" rtlCol="0" anchor="ctr"/>
          <a:lstStyle/>
          <a:p>
            <a:pPr marL="0" indent="0" algn="ctr">
              <a:buNone/>
            </a:pPr>
            <a:r>
              <a:rPr lang="en-US" sz="1300" i="1" dirty="0">
                <a:solidFill>
                  <a:srgbClr val="9FE1CB"/>
                </a:solidFill>
                <a:latin typeface="Calibri" pitchFamily="34" charset="0"/>
                <a:ea typeface="Calibri" pitchFamily="34" charset="-122"/>
                <a:cs typeface="Calibri" pitchFamily="34" charset="-120"/>
              </a:rPr>
              <a:t>Egitim genel itibarıyla başarılı bulunmuş olup geliştirme önerileri</a:t>
            </a:r>
            <a:endParaRPr lang="en-US" sz="1300" dirty="0"/>
          </a:p>
          <a:p>
            <a:pPr marL="0" indent="0" algn="ctr">
              <a:buNone/>
            </a:pPr>
            <a:r>
              <a:rPr lang="en-US" sz="1300" i="1" dirty="0">
                <a:solidFill>
                  <a:srgbClr val="9FE1CB"/>
                </a:solidFill>
                <a:latin typeface="Calibri" pitchFamily="34" charset="0"/>
                <a:ea typeface="Calibri" pitchFamily="34" charset="-122"/>
                <a:cs typeface="Calibri" pitchFamily="34" charset="-120"/>
              </a:rPr>
              <a:t>gelecek eğitimler için dikkate alınmalıdır.</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2">
            <a:extLst>
              <a:ext uri="{FF2B5EF4-FFF2-40B4-BE49-F238E27FC236}">
                <a16:creationId xmlns:a16="http://schemas.microsoft.com/office/drawing/2014/main" id="{CF121E7F-E956-6B68-037D-AA959BC62478}"/>
              </a:ext>
            </a:extLst>
          </p:cNvPr>
          <p:cNvSpPr/>
          <p:nvPr/>
        </p:nvSpPr>
        <p:spPr>
          <a:xfrm>
            <a:off x="457200" y="182880"/>
            <a:ext cx="8229600" cy="1280160"/>
          </a:xfrm>
          <a:prstGeom prst="rect">
            <a:avLst/>
          </a:prstGeom>
          <a:noFill/>
          <a:ln/>
        </p:spPr>
        <p:txBody>
          <a:bodyPr wrap="square" rtlCol="0" anchor="ctr"/>
          <a:lstStyle/>
          <a:p>
            <a:pPr marL="0" indent="0" algn="ctr">
              <a:buNone/>
            </a:pPr>
            <a:endParaRPr lang="en-US" sz="2800" dirty="0"/>
          </a:p>
        </p:txBody>
      </p:sp>
      <p:sp>
        <p:nvSpPr>
          <p:cNvPr id="3" name="Shape 0">
            <a:extLst>
              <a:ext uri="{FF2B5EF4-FFF2-40B4-BE49-F238E27FC236}">
                <a16:creationId xmlns:a16="http://schemas.microsoft.com/office/drawing/2014/main" id="{DA657E1D-A803-1554-9D87-48AB3391448C}"/>
              </a:ext>
            </a:extLst>
          </p:cNvPr>
          <p:cNvSpPr/>
          <p:nvPr/>
        </p:nvSpPr>
        <p:spPr>
          <a:xfrm>
            <a:off x="0" y="-1"/>
            <a:ext cx="9144000" cy="1952513"/>
          </a:xfrm>
          <a:prstGeom prst="rect">
            <a:avLst/>
          </a:prstGeom>
          <a:solidFill>
            <a:srgbClr val="015060"/>
          </a:solidFill>
          <a:ln w="12700">
            <a:solidFill>
              <a:srgbClr val="015060"/>
            </a:solidFill>
            <a:prstDash val="solid"/>
          </a:ln>
        </p:spPr>
      </p:sp>
      <p:sp>
        <p:nvSpPr>
          <p:cNvPr id="4" name="Shape 1">
            <a:extLst>
              <a:ext uri="{FF2B5EF4-FFF2-40B4-BE49-F238E27FC236}">
                <a16:creationId xmlns:a16="http://schemas.microsoft.com/office/drawing/2014/main" id="{D4EBFECA-E120-9665-1475-120F09F47055}"/>
              </a:ext>
            </a:extLst>
          </p:cNvPr>
          <p:cNvSpPr/>
          <p:nvPr/>
        </p:nvSpPr>
        <p:spPr>
          <a:xfrm>
            <a:off x="0" y="3291839"/>
            <a:ext cx="9144000" cy="1952513"/>
          </a:xfrm>
          <a:prstGeom prst="rect">
            <a:avLst/>
          </a:prstGeom>
          <a:solidFill>
            <a:srgbClr val="015060"/>
          </a:solidFill>
          <a:ln w="12700">
            <a:solidFill>
              <a:srgbClr val="015060"/>
            </a:solidFill>
            <a:prstDash val="solid"/>
          </a:ln>
        </p:spPr>
      </p:sp>
      <p:sp>
        <p:nvSpPr>
          <p:cNvPr id="5" name="Text 2">
            <a:extLst>
              <a:ext uri="{FF2B5EF4-FFF2-40B4-BE49-F238E27FC236}">
                <a16:creationId xmlns:a16="http://schemas.microsoft.com/office/drawing/2014/main" id="{C64699A1-ABE1-9F98-EAAB-6FBD271E6468}"/>
              </a:ext>
            </a:extLst>
          </p:cNvPr>
          <p:cNvSpPr/>
          <p:nvPr/>
        </p:nvSpPr>
        <p:spPr>
          <a:xfrm>
            <a:off x="344146" y="-104121"/>
            <a:ext cx="8229600" cy="1366759"/>
          </a:xfrm>
          <a:prstGeom prst="rect">
            <a:avLst/>
          </a:prstGeom>
          <a:noFill/>
          <a:ln/>
        </p:spPr>
        <p:txBody>
          <a:bodyPr wrap="square" rtlCol="0" anchor="ctr"/>
          <a:lstStyle/>
          <a:p>
            <a:pPr marL="0" indent="0" algn="ctr">
              <a:buNone/>
            </a:pPr>
            <a:r>
              <a:rPr lang="tr-TR" sz="2800" b="1" dirty="0">
                <a:solidFill>
                  <a:srgbClr val="FFFFFF"/>
                </a:solidFill>
                <a:latin typeface="Trebuchet MS" pitchFamily="34" charset="0"/>
                <a:ea typeface="Trebuchet MS" pitchFamily="34" charset="-122"/>
                <a:cs typeface="Trebuchet MS" pitchFamily="34" charset="-120"/>
              </a:rPr>
              <a:t>Eğitimden Görseller</a:t>
            </a:r>
            <a:endParaRPr lang="en-US" sz="2800" dirty="0"/>
          </a:p>
        </p:txBody>
      </p:sp>
      <p:pic>
        <p:nvPicPr>
          <p:cNvPr id="7" name="Picture 6">
            <a:extLst>
              <a:ext uri="{FF2B5EF4-FFF2-40B4-BE49-F238E27FC236}">
                <a16:creationId xmlns:a16="http://schemas.microsoft.com/office/drawing/2014/main" id="{2311EA6C-0AB1-02DB-CFEA-0FDFE768F52E}"/>
              </a:ext>
            </a:extLst>
          </p:cNvPr>
          <p:cNvPicPr>
            <a:picLocks noChangeAspect="1"/>
          </p:cNvPicPr>
          <p:nvPr/>
        </p:nvPicPr>
        <p:blipFill>
          <a:blip r:embed="rId2"/>
          <a:stretch>
            <a:fillRect/>
          </a:stretch>
        </p:blipFill>
        <p:spPr>
          <a:xfrm>
            <a:off x="570254" y="1011739"/>
            <a:ext cx="3346327" cy="1881546"/>
          </a:xfrm>
          <a:prstGeom prst="rect">
            <a:avLst/>
          </a:prstGeom>
        </p:spPr>
      </p:pic>
      <p:pic>
        <p:nvPicPr>
          <p:cNvPr id="11" name="Picture 10">
            <a:extLst>
              <a:ext uri="{FF2B5EF4-FFF2-40B4-BE49-F238E27FC236}">
                <a16:creationId xmlns:a16="http://schemas.microsoft.com/office/drawing/2014/main" id="{A1C561A0-FB4A-6F6E-F787-549E106402D3}"/>
              </a:ext>
            </a:extLst>
          </p:cNvPr>
          <p:cNvPicPr>
            <a:picLocks noChangeAspect="1"/>
          </p:cNvPicPr>
          <p:nvPr/>
        </p:nvPicPr>
        <p:blipFill>
          <a:blip r:embed="rId3"/>
          <a:stretch>
            <a:fillRect/>
          </a:stretch>
        </p:blipFill>
        <p:spPr>
          <a:xfrm>
            <a:off x="1112619" y="3116968"/>
            <a:ext cx="3346327" cy="1887672"/>
          </a:xfrm>
          <a:prstGeom prst="rect">
            <a:avLst/>
          </a:prstGeom>
        </p:spPr>
      </p:pic>
      <p:pic>
        <p:nvPicPr>
          <p:cNvPr id="13" name="Picture 12">
            <a:extLst>
              <a:ext uri="{FF2B5EF4-FFF2-40B4-BE49-F238E27FC236}">
                <a16:creationId xmlns:a16="http://schemas.microsoft.com/office/drawing/2014/main" id="{ECFA10D9-D41B-591F-14F6-BCE5C68D870A}"/>
              </a:ext>
            </a:extLst>
          </p:cNvPr>
          <p:cNvPicPr>
            <a:picLocks noChangeAspect="1"/>
          </p:cNvPicPr>
          <p:nvPr/>
        </p:nvPicPr>
        <p:blipFill>
          <a:blip r:embed="rId4"/>
          <a:stretch>
            <a:fillRect/>
          </a:stretch>
        </p:blipFill>
        <p:spPr>
          <a:xfrm>
            <a:off x="4572000" y="961758"/>
            <a:ext cx="3572495" cy="1897016"/>
          </a:xfrm>
          <a:prstGeom prst="rect">
            <a:avLst/>
          </a:prstGeom>
        </p:spPr>
      </p:pic>
      <p:pic>
        <p:nvPicPr>
          <p:cNvPr id="15" name="Picture 14">
            <a:extLst>
              <a:ext uri="{FF2B5EF4-FFF2-40B4-BE49-F238E27FC236}">
                <a16:creationId xmlns:a16="http://schemas.microsoft.com/office/drawing/2014/main" id="{95D06CE7-5AB3-11EB-9A59-8EC46B7D5F2A}"/>
              </a:ext>
            </a:extLst>
          </p:cNvPr>
          <p:cNvPicPr>
            <a:picLocks noChangeAspect="1"/>
          </p:cNvPicPr>
          <p:nvPr/>
        </p:nvPicPr>
        <p:blipFill>
          <a:blip r:embed="rId5"/>
          <a:stretch>
            <a:fillRect/>
          </a:stretch>
        </p:blipFill>
        <p:spPr>
          <a:xfrm>
            <a:off x="5254891" y="3068156"/>
            <a:ext cx="3585484" cy="2016017"/>
          </a:xfrm>
          <a:prstGeom prst="rect">
            <a:avLst/>
          </a:prstGeom>
        </p:spPr>
      </p:pic>
    </p:spTree>
    <p:extLst>
      <p:ext uri="{BB962C8B-B14F-4D97-AF65-F5344CB8AC3E}">
        <p14:creationId xmlns:p14="http://schemas.microsoft.com/office/powerpoint/2010/main" val="2750518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379</Words>
  <Application>Microsoft Office PowerPoint</Application>
  <PresentationFormat>On-screen Show (16:9)</PresentationFormat>
  <Paragraphs>81</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Yapay Zeka Eğitimi Değerlendirme Raporu</dc:title>
  <dc:subject>PptxGenJS Presentation</dc:subject>
  <dc:creator>PptxGenJS</dc:creator>
  <cp:lastModifiedBy>Aziz Tuncer</cp:lastModifiedBy>
  <cp:revision>5</cp:revision>
  <dcterms:created xsi:type="dcterms:W3CDTF">2026-04-20T11:37:01Z</dcterms:created>
  <dcterms:modified xsi:type="dcterms:W3CDTF">2026-04-20T11:58:05Z</dcterms:modified>
</cp:coreProperties>
</file>